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331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271D9-328E-4EC9-8958-5AD8372116E1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42349-286B-4731-AEE4-2D86A29D9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735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4B6CD-90BB-4203-814D-8F46F22F77F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631FC-598E-4354-896B-9552D4F98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0500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63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45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9340-320E-474C-9DCF-2FA30669927D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34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8C997-13BB-4524-B7D5-F9A00668A95D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BD91-255E-4581-B6B7-16ED59ABCC2A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14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0236-05AC-4B1D-810C-482D5CDBCBB5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2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401A-E2B6-4312-8D84-BDA3D6BA6271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555F1-D81C-4FD8-8285-ACBBE238ED63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21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CE03E-E548-4F76-85E5-CE627C2EF62F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33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4601-F9D1-4C6E-A2DC-4FA22C4E2B98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93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0095-A94C-4E20-ABEC-A83ED870CB40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1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4A8D-1C17-4977-9BE6-0F49CF8DC951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7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CE5D-C230-481C-A322-33DF5B7354A8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66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7933C-6EBF-4982-B13C-A56BCFFE8B2D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6F1DD-C7BA-46F2-ABE1-AB751FAF1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88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/>
          <a:p>
            <a:pPr>
              <a:lnSpc>
                <a:spcPts val="10000"/>
              </a:lnSpc>
            </a:pPr>
            <a:r>
              <a:rPr kumimoji="1"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電子申請による</a:t>
            </a:r>
            <a:br>
              <a:rPr kumimoji="1" lang="en-US" altLang="ja-JP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事務所備付書類の写しの</a:t>
            </a:r>
            <a:br>
              <a:rPr kumimoji="1" lang="en-US" altLang="ja-JP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提出方法について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3387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2743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2800" dirty="0"/>
              <a:t>１　インターネットで「富山県電子申請サービス」と検索し、電子申請の画面に入り</a:t>
            </a:r>
            <a:br>
              <a:rPr kumimoji="1" lang="en-US" altLang="ja-JP" sz="2800" dirty="0"/>
            </a:br>
            <a:r>
              <a:rPr lang="ja-JP" altLang="en-US" sz="2800" dirty="0"/>
              <a:t>　</a:t>
            </a:r>
            <a:r>
              <a:rPr kumimoji="1" lang="ja-JP" altLang="en-US" sz="2800" dirty="0"/>
              <a:t>ます。</a:t>
            </a:r>
            <a:br>
              <a:rPr kumimoji="1"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２　「利用者登録はこちら」から、まずは利用者登録をします。</a:t>
            </a:r>
            <a:endParaRPr kumimoji="1" lang="ja-JP" altLang="en-US" sz="28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071" y="2743201"/>
            <a:ext cx="9039367" cy="3652476"/>
          </a:xfrm>
          <a:prstGeom prst="rect">
            <a:avLst/>
          </a:prstGeom>
        </p:spPr>
      </p:pic>
      <p:sp>
        <p:nvSpPr>
          <p:cNvPr id="12" name="円/楕円 11"/>
          <p:cNvSpPr/>
          <p:nvPr/>
        </p:nvSpPr>
        <p:spPr>
          <a:xfrm>
            <a:off x="7632320" y="2620371"/>
            <a:ext cx="1757339" cy="102358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0786" y="1842448"/>
            <a:ext cx="1126678" cy="1023583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691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３　登録をした利用者ＩＤとパスワードでログインします。　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67" y="1154728"/>
            <a:ext cx="11544300" cy="4657725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10390195" y="668741"/>
            <a:ext cx="1757339" cy="102358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8775510" y="727490"/>
            <a:ext cx="1487606" cy="1869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0629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４　「申請先の選択」で「富山県」を選択します。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358901" y="1320800"/>
            <a:ext cx="8953500" cy="5334000"/>
            <a:chOff x="1644649" y="2277754"/>
            <a:chExt cx="8261351" cy="4443355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44649" y="2277754"/>
              <a:ext cx="8261351" cy="4443355"/>
            </a:xfrm>
            <a:prstGeom prst="rect">
              <a:avLst/>
            </a:prstGeom>
          </p:spPr>
        </p:pic>
        <p:sp>
          <p:nvSpPr>
            <p:cNvPr id="5" name="円/楕円 4"/>
            <p:cNvSpPr/>
            <p:nvPr/>
          </p:nvSpPr>
          <p:spPr>
            <a:xfrm>
              <a:off x="3754575" y="4499432"/>
              <a:ext cx="1066800" cy="778331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矢印コネクタ 5"/>
            <p:cNvCxnSpPr/>
            <p:nvPr/>
          </p:nvCxnSpPr>
          <p:spPr>
            <a:xfrm flipH="1">
              <a:off x="4821376" y="3809358"/>
              <a:ext cx="1053553" cy="76413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2482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593075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５　「キーワードで絞り込む」に「宗教法人事務所備付書類の写し」と入力して検索</a:t>
            </a:r>
            <a:br>
              <a:rPr kumimoji="1" lang="en-US" altLang="ja-JP" sz="2800" dirty="0"/>
            </a:br>
            <a:r>
              <a:rPr lang="ja-JP" altLang="en-US" sz="2800" dirty="0"/>
              <a:t>　</a:t>
            </a:r>
            <a:r>
              <a:rPr kumimoji="1" lang="ja-JP" altLang="en-US" sz="2800" dirty="0"/>
              <a:t>してください。</a:t>
            </a:r>
            <a:br>
              <a:rPr kumimoji="1" lang="en-US" altLang="ja-JP" sz="2800" dirty="0"/>
            </a:br>
            <a:br>
              <a:rPr lang="en-US" altLang="ja-JP" sz="2800" dirty="0"/>
            </a:br>
            <a:r>
              <a:rPr lang="ja-JP" altLang="en-US" sz="2700" dirty="0"/>
              <a:t>６　「手続の選択」で「宗教法人事務所備付書類の写しの届出」を選択してください。</a:t>
            </a:r>
            <a:endParaRPr kumimoji="1" lang="ja-JP" altLang="en-US" sz="27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52" y="3007627"/>
            <a:ext cx="4647242" cy="228308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39960">
            <a:off x="1318128" y="4798437"/>
            <a:ext cx="1614024" cy="1466335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0" y="4249099"/>
            <a:ext cx="1756721" cy="80653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8866" y="3007627"/>
            <a:ext cx="5724681" cy="2959660"/>
          </a:xfrm>
          <a:prstGeom prst="rect">
            <a:avLst/>
          </a:prstGeom>
        </p:spPr>
      </p:pic>
      <p:sp>
        <p:nvSpPr>
          <p:cNvPr id="10" name="円/楕円 9"/>
          <p:cNvSpPr/>
          <p:nvPr/>
        </p:nvSpPr>
        <p:spPr>
          <a:xfrm>
            <a:off x="7467600" y="4772772"/>
            <a:ext cx="2959290" cy="103587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119376">
            <a:off x="9426040" y="3625052"/>
            <a:ext cx="1614024" cy="1466335"/>
          </a:xfrm>
          <a:prstGeom prst="rect">
            <a:avLst/>
          </a:prstGeom>
        </p:spPr>
      </p:pic>
      <p:sp>
        <p:nvSpPr>
          <p:cNvPr id="12" name="右矢印 11"/>
          <p:cNvSpPr/>
          <p:nvPr/>
        </p:nvSpPr>
        <p:spPr>
          <a:xfrm>
            <a:off x="4829186" y="4358219"/>
            <a:ext cx="1012056" cy="80653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9719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</a:pPr>
            <a:r>
              <a:rPr kumimoji="1" lang="ja-JP" altLang="en-US" sz="2800" dirty="0"/>
              <a:t>７　「電子申請をする」から手続を始めてください。</a:t>
            </a:r>
            <a:br>
              <a:rPr kumimoji="1" lang="en-US" altLang="ja-JP" sz="2800" dirty="0"/>
            </a:br>
            <a:r>
              <a:rPr lang="ja-JP" altLang="en-US" sz="2800" dirty="0"/>
              <a:t>　　役員名簿及び財産目録については、「申請様式をダウンロードする」から様式</a:t>
            </a:r>
            <a:br>
              <a:rPr lang="en-US" altLang="ja-JP" sz="2800" dirty="0"/>
            </a:br>
            <a:r>
              <a:rPr lang="ja-JP" altLang="en-US" sz="2800" dirty="0"/>
              <a:t>　をダウンロードすることもできます。</a:t>
            </a: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８　「申請書入力」画面で、必要な情報を入力します。</a:t>
            </a: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９　「添付資料選択」画面で、必要なファイルを添付します。</a:t>
            </a:r>
            <a:br>
              <a:rPr lang="en-US" altLang="ja-JP" sz="2800" dirty="0"/>
            </a:br>
            <a:br>
              <a:rPr lang="en-US" altLang="ja-JP" sz="2800" dirty="0"/>
            </a:br>
            <a:r>
              <a:rPr lang="en-US" altLang="ja-JP" sz="2800" dirty="0">
                <a:latin typeface="+mj-ea"/>
              </a:rPr>
              <a:t>10</a:t>
            </a:r>
            <a:r>
              <a:rPr lang="ja-JP" altLang="en-US" sz="2800" dirty="0">
                <a:latin typeface="+mj-ea"/>
              </a:rPr>
              <a:t>　「送信内容確認」画面で「送信」を押して、完了です。登録したメールアドレス</a:t>
            </a:r>
            <a:br>
              <a:rPr lang="en-US" altLang="ja-JP" sz="2800" dirty="0">
                <a:latin typeface="+mj-ea"/>
              </a:rPr>
            </a:br>
            <a:r>
              <a:rPr lang="ja-JP" altLang="en-US" sz="2800" dirty="0">
                <a:latin typeface="+mj-ea"/>
              </a:rPr>
              <a:t>　　に申請が完了した旨のメールが届きます。</a:t>
            </a:r>
            <a:br>
              <a:rPr lang="en-US" altLang="ja-JP" sz="2800" dirty="0"/>
            </a:br>
            <a:endParaRPr kumimoji="1" lang="ja-JP" altLang="en-US" sz="2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0545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800" dirty="0">
                <a:latin typeface="+mj-ea"/>
              </a:rPr>
              <a:t>11</a:t>
            </a:r>
            <a:r>
              <a:rPr kumimoji="1" lang="ja-JP" altLang="en-US" sz="2800" dirty="0">
                <a:latin typeface="+mj-ea"/>
              </a:rPr>
              <a:t>　所轄庁において、提出された書類のチェックを行います。</a:t>
            </a:r>
            <a:br>
              <a:rPr kumimoji="1" lang="en-US" altLang="ja-JP" sz="2800" dirty="0">
                <a:latin typeface="+mj-ea"/>
              </a:rPr>
            </a:br>
            <a:br>
              <a:rPr kumimoji="1" lang="en-US" altLang="ja-JP" sz="2800" dirty="0">
                <a:latin typeface="+mj-ea"/>
              </a:rPr>
            </a:br>
            <a:br>
              <a:rPr lang="en-US" altLang="ja-JP" sz="2800" dirty="0">
                <a:latin typeface="+mj-ea"/>
              </a:rPr>
            </a:br>
            <a:r>
              <a:rPr lang="en-US" altLang="ja-JP" sz="2800" dirty="0">
                <a:latin typeface="+mj-ea"/>
              </a:rPr>
              <a:t>12</a:t>
            </a:r>
            <a:r>
              <a:rPr lang="ja-JP" altLang="en-US" sz="2800" dirty="0">
                <a:latin typeface="+mj-ea"/>
              </a:rPr>
              <a:t>　所轄庁でのチェックが完了すると、「審査完了」の旨のメールが届きます。</a:t>
            </a:r>
            <a:br>
              <a:rPr lang="en-US" altLang="ja-JP" sz="2800" dirty="0">
                <a:latin typeface="+mj-ea"/>
              </a:rPr>
            </a:br>
            <a:r>
              <a:rPr lang="ja-JP" altLang="en-US" sz="2800" dirty="0">
                <a:latin typeface="+mj-ea"/>
              </a:rPr>
              <a:t>　　 これで、提出は完了です。</a:t>
            </a:r>
            <a:br>
              <a:rPr lang="en-US" altLang="ja-JP" sz="2800" dirty="0">
                <a:latin typeface="+mj-ea"/>
              </a:rPr>
            </a:br>
            <a:endParaRPr kumimoji="1" lang="ja-JP" altLang="en-US" sz="2800" dirty="0">
              <a:latin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5971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br>
              <a:rPr kumimoji="1" lang="en-US" altLang="ja-JP" dirty="0"/>
            </a:br>
            <a:r>
              <a:rPr kumimoji="1" lang="ja-JP" altLang="en-US" dirty="0"/>
              <a:t>　ご不明点は、担当までお問い合わせください。</a:t>
            </a:r>
            <a:br>
              <a:rPr kumimoji="1" lang="en-US" altLang="ja-JP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　　　＜事務担当＞</a:t>
            </a:r>
            <a:br>
              <a:rPr lang="en-US" altLang="ja-JP" dirty="0"/>
            </a:br>
            <a:r>
              <a:rPr lang="ja-JP" altLang="en-US" dirty="0"/>
              <a:t>　　　　　富山県経営管理部総務課法規係</a:t>
            </a:r>
            <a:br>
              <a:rPr lang="en-US" altLang="ja-JP" dirty="0"/>
            </a:br>
            <a:r>
              <a:rPr lang="ja-JP" altLang="en-US" dirty="0"/>
              <a:t>　　　　　（電  話）　</a:t>
            </a:r>
            <a:r>
              <a:rPr lang="en-US" altLang="ja-JP" dirty="0"/>
              <a:t>076―444―3150</a:t>
            </a:r>
            <a:br>
              <a:rPr lang="en-US" altLang="ja-JP" dirty="0"/>
            </a:br>
            <a:r>
              <a:rPr lang="ja-JP" altLang="en-US" dirty="0"/>
              <a:t>　　　　　（</a:t>
            </a:r>
            <a:r>
              <a:rPr lang="en-US" altLang="ja-JP" dirty="0"/>
              <a:t>E-mail</a:t>
            </a:r>
            <a:r>
              <a:rPr lang="ja-JP" altLang="en-US" dirty="0"/>
              <a:t>）　</a:t>
            </a:r>
            <a:r>
              <a:rPr lang="en-US" altLang="ja-JP"/>
              <a:t>asoumu</a:t>
            </a:r>
            <a:r>
              <a:rPr lang="en-US" altLang="ja-JP" dirty="0"/>
              <a:t>@pref.toyama.lg.jp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F1DD-C7BA-46F2-ABE1-AB751FAF1F63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31729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ワイド画面</PresentationFormat>
  <Paragraphs>16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電子申請による 事務所備付書類の写しの 提出方法について</vt:lpstr>
      <vt:lpstr>１　インターネットで「富山県電子申請サービス」と検索し、電子申請の画面に入り 　ます。  ２　「利用者登録はこちら」から、まずは利用者登録をします。</vt:lpstr>
      <vt:lpstr>３　登録をした利用者ＩＤとパスワードでログインします。　</vt:lpstr>
      <vt:lpstr>４　「申請先の選択」で「富山県」を選択します。</vt:lpstr>
      <vt:lpstr>５　「キーワードで絞り込む」に「宗教法人事務所備付書類の写し」と入力して検索 　してください。  ６　「手続の選択」で「宗教法人事務所備付書類の写しの届出」を選択してください。</vt:lpstr>
      <vt:lpstr>７　「電子申請をする」から手続を始めてください。 　　役員名簿及び財産目録については、「申請様式をダウンロードする」から様式 　をダウンロードすることもできます。  ８　「申請書入力」画面で、必要な情報を入力します。  ９　「添付資料選択」画面で、必要なファイルを添付します。  10　「送信内容確認」画面で「送信」を押して、完了です。登録したメールアドレス 　　に申請が完了した旨のメールが届きます。 </vt:lpstr>
      <vt:lpstr>11　所轄庁において、提出された書類のチェックを行います。   12　所轄庁でのチェックが完了すると、「審査完了」の旨のメールが届きます。 　　 これで、提出は完了です。 </vt:lpstr>
      <vt:lpstr> 　ご不明点は、担当までお問い合わせください。    　　　＜事務担当＞ 　　　　　富山県経営管理部総務課法規係 　　　　　（電  話）　076―444―3150 　　　　　（E-mail）　asoumu@pref.toyama.lg.jp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2023-07-13T01:18:11Z</dcterms:created>
  <dcterms:modified xsi:type="dcterms:W3CDTF">2023-07-13T01:18:16Z</dcterms:modified>
</cp:coreProperties>
</file>