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61" r:id="rId2"/>
    <p:sldId id="260" r:id="rId3"/>
  </p:sldIdLst>
  <p:sldSz cx="6858000" cy="9906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322" userDrawn="1">
          <p15:clr>
            <a:srgbClr val="A4A3A4"/>
          </p15:clr>
        </p15:guide>
        <p15:guide id="2" pos="73" userDrawn="1">
          <p15:clr>
            <a:srgbClr val="A4A3A4"/>
          </p15:clr>
        </p15:guide>
        <p15:guide id="3" pos="4247" userDrawn="1">
          <p15:clr>
            <a:srgbClr val="A4A3A4"/>
          </p15:clr>
        </p15:guide>
        <p15:guide id="4" pos="504" userDrawn="1">
          <p15:clr>
            <a:srgbClr val="A4A3A4"/>
          </p15:clr>
        </p15:guide>
        <p15:guide id="5" orient="horz" pos="965" userDrawn="1">
          <p15:clr>
            <a:srgbClr val="A4A3A4"/>
          </p15:clr>
        </p15:guide>
        <p15:guide id="6" orient="horz" pos="1487" userDrawn="1">
          <p15:clr>
            <a:srgbClr val="A4A3A4"/>
          </p15:clr>
        </p15:guide>
        <p15:guide id="7" orient="horz" pos="1532" userDrawn="1">
          <p15:clr>
            <a:srgbClr val="A4A3A4"/>
          </p15:clr>
        </p15:guide>
        <p15:guide id="8" orient="horz" pos="4390" userDrawn="1">
          <p15:clr>
            <a:srgbClr val="A4A3A4"/>
          </p15:clr>
        </p15:guide>
        <p15:guide id="9" orient="horz" pos="2734" userDrawn="1">
          <p15:clr>
            <a:srgbClr val="A4A3A4"/>
          </p15:clr>
        </p15:guide>
        <p15:guide id="10" orient="horz" pos="27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DD5FF"/>
    <a:srgbClr val="0DC0FF"/>
    <a:srgbClr val="2FC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A4F48A-F6F2-4239-9EFA-5EB272475733}" v="1" dt="2024-03-15T05:20:58.0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353" autoAdjust="0"/>
  </p:normalViewPr>
  <p:slideViewPr>
    <p:cSldViewPr snapToGrid="0" showGuides="1">
      <p:cViewPr varScale="1">
        <p:scale>
          <a:sx n="76" d="100"/>
          <a:sy n="76" d="100"/>
        </p:scale>
        <p:origin x="3174" y="120"/>
      </p:cViewPr>
      <p:guideLst>
        <p:guide orient="horz" pos="4322"/>
        <p:guide pos="73"/>
        <p:guide pos="4247"/>
        <p:guide pos="504"/>
        <p:guide orient="horz" pos="965"/>
        <p:guide orient="horz" pos="1487"/>
        <p:guide orient="horz" pos="1532"/>
        <p:guide orient="horz" pos="4390"/>
        <p:guide orient="horz" pos="2734"/>
        <p:guide orient="horz" pos="27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C203C6-403E-E78A-4F5D-7EC00A590C2A}"/>
              </a:ext>
            </a:extLst>
          </p:cNvPr>
          <p:cNvSpPr txBox="1">
            <a:spLocks noGrp="1"/>
          </p:cNvSpPr>
          <p:nvPr>
            <p:ph type="ctrTitle"/>
          </p:nvPr>
        </p:nvSpPr>
        <p:spPr>
          <a:xfrm>
            <a:off x="514350" y="1621194"/>
            <a:ext cx="5829300" cy="3448760"/>
          </a:xfrm>
        </p:spPr>
        <p:txBody>
          <a:bodyPr anchor="b" anchorCtr="1"/>
          <a:lstStyle>
            <a:lvl1pPr algn="ctr">
              <a:defRPr sz="4500"/>
            </a:lvl1pPr>
          </a:lstStyle>
          <a:p>
            <a:pPr lvl="0"/>
            <a:r>
              <a:rPr lang="ja-JP"/>
              <a:t>マスター タイトルの書式設定</a:t>
            </a:r>
            <a:endParaRPr lang="en-US"/>
          </a:p>
        </p:txBody>
      </p:sp>
      <p:sp>
        <p:nvSpPr>
          <p:cNvPr id="3" name="Subtitle 2">
            <a:extLst>
              <a:ext uri="{FF2B5EF4-FFF2-40B4-BE49-F238E27FC236}">
                <a16:creationId xmlns:a16="http://schemas.microsoft.com/office/drawing/2014/main" id="{E30BCA60-4D15-355D-A7E9-F43CE8B12502}"/>
              </a:ext>
            </a:extLst>
          </p:cNvPr>
          <p:cNvSpPr txBox="1">
            <a:spLocks noGrp="1"/>
          </p:cNvSpPr>
          <p:nvPr>
            <p:ph type="subTitle" idx="1"/>
          </p:nvPr>
        </p:nvSpPr>
        <p:spPr>
          <a:xfrm>
            <a:off x="857250" y="5202945"/>
            <a:ext cx="5143499" cy="2391658"/>
          </a:xfrm>
        </p:spPr>
        <p:txBody>
          <a:bodyPr anchorCtr="1"/>
          <a:lstStyle>
            <a:lvl1pPr marL="0" indent="0" algn="ctr">
              <a:buNone/>
              <a:defRPr sz="1800"/>
            </a:lvl1pPr>
          </a:lstStyle>
          <a:p>
            <a:pPr lvl="0"/>
            <a:r>
              <a:rPr lang="ja-JP"/>
              <a:t>マスター サブタイトルの書式設定</a:t>
            </a:r>
            <a:endParaRPr lang="en-US"/>
          </a:p>
        </p:txBody>
      </p:sp>
      <p:sp>
        <p:nvSpPr>
          <p:cNvPr id="4" name="Date Placeholder 3">
            <a:extLst>
              <a:ext uri="{FF2B5EF4-FFF2-40B4-BE49-F238E27FC236}">
                <a16:creationId xmlns:a16="http://schemas.microsoft.com/office/drawing/2014/main" id="{61356754-F671-C4EF-4170-3830D57F9400}"/>
              </a:ext>
            </a:extLst>
          </p:cNvPr>
          <p:cNvSpPr txBox="1">
            <a:spLocks noGrp="1"/>
          </p:cNvSpPr>
          <p:nvPr>
            <p:ph type="dt" sz="half" idx="7"/>
          </p:nvPr>
        </p:nvSpPr>
        <p:spPr/>
        <p:txBody>
          <a:bodyPr/>
          <a:lstStyle>
            <a:lvl1pPr>
              <a:defRPr/>
            </a:lvl1pPr>
          </a:lstStyle>
          <a:p>
            <a:pPr lvl="0"/>
            <a:fld id="{5B95123E-FA5A-4880-9A27-EA66495BD179}" type="datetime1">
              <a:rPr lang="en-US"/>
              <a:pPr lvl="0"/>
              <a:t>3/28/2024</a:t>
            </a:fld>
            <a:endParaRPr lang="en-US"/>
          </a:p>
        </p:txBody>
      </p:sp>
      <p:sp>
        <p:nvSpPr>
          <p:cNvPr id="5" name="Footer Placeholder 4">
            <a:extLst>
              <a:ext uri="{FF2B5EF4-FFF2-40B4-BE49-F238E27FC236}">
                <a16:creationId xmlns:a16="http://schemas.microsoft.com/office/drawing/2014/main" id="{62947E94-4C37-A650-2CAB-289825699A0C}"/>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40F24C5B-24A2-63AD-81CF-F4BCBEC40BDB}"/>
              </a:ext>
            </a:extLst>
          </p:cNvPr>
          <p:cNvSpPr txBox="1">
            <a:spLocks noGrp="1"/>
          </p:cNvSpPr>
          <p:nvPr>
            <p:ph type="sldNum" sz="quarter" idx="8"/>
          </p:nvPr>
        </p:nvSpPr>
        <p:spPr/>
        <p:txBody>
          <a:bodyPr/>
          <a:lstStyle>
            <a:lvl1pPr>
              <a:defRPr/>
            </a:lvl1pPr>
          </a:lstStyle>
          <a:p>
            <a:pPr lvl="0"/>
            <a:fld id="{09DCC177-E72E-4237-886F-0C50F82C6C02}" type="slidenum">
              <a:t>‹#›</a:t>
            </a:fld>
            <a:endParaRPr lang="en-US"/>
          </a:p>
        </p:txBody>
      </p:sp>
    </p:spTree>
    <p:extLst>
      <p:ext uri="{BB962C8B-B14F-4D97-AF65-F5344CB8AC3E}">
        <p14:creationId xmlns:p14="http://schemas.microsoft.com/office/powerpoint/2010/main" val="1025855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1A52A-DEF7-C353-E6B2-9B8E85C5CDB0}"/>
              </a:ext>
            </a:extLst>
          </p:cNvPr>
          <p:cNvSpPr txBox="1">
            <a:spLocks noGrp="1"/>
          </p:cNvSpPr>
          <p:nvPr>
            <p:ph type="title"/>
          </p:nvPr>
        </p:nvSpPr>
        <p:spPr/>
        <p:txBody>
          <a:bodyPr/>
          <a:lstStyle>
            <a:lvl1pPr>
              <a:defRPr/>
            </a:lvl1pPr>
          </a:lstStyle>
          <a:p>
            <a:pPr lvl="0"/>
            <a:r>
              <a:rPr lang="ja-JP"/>
              <a:t>マスター タイトルの書式設定</a:t>
            </a:r>
            <a:endParaRPr lang="en-US"/>
          </a:p>
        </p:txBody>
      </p:sp>
      <p:sp>
        <p:nvSpPr>
          <p:cNvPr id="3" name="Vertical Text Placeholder 2">
            <a:extLst>
              <a:ext uri="{FF2B5EF4-FFF2-40B4-BE49-F238E27FC236}">
                <a16:creationId xmlns:a16="http://schemas.microsoft.com/office/drawing/2014/main" id="{155DD2D9-90CE-EDCD-E2CE-8EE6BDEE1F4E}"/>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ja-JP"/>
              <a:t>マスター テキストの書式設定</a:t>
            </a:r>
          </a:p>
          <a:p>
            <a:pPr lvl="1"/>
            <a:r>
              <a:rPr lang="ja-JP"/>
              <a:t>第</a:t>
            </a:r>
            <a:r>
              <a:rPr lang="en-US"/>
              <a:t> 2 </a:t>
            </a:r>
            <a:r>
              <a:rPr lang="ja-JP"/>
              <a:t>レベル</a:t>
            </a:r>
          </a:p>
          <a:p>
            <a:pPr lvl="2"/>
            <a:r>
              <a:rPr lang="ja-JP"/>
              <a:t>第</a:t>
            </a:r>
            <a:r>
              <a:rPr lang="en-US"/>
              <a:t> 3 </a:t>
            </a:r>
            <a:r>
              <a:rPr lang="ja-JP"/>
              <a:t>レベル</a:t>
            </a:r>
          </a:p>
          <a:p>
            <a:pPr lvl="3"/>
            <a:r>
              <a:rPr lang="ja-JP"/>
              <a:t>第</a:t>
            </a:r>
            <a:r>
              <a:rPr lang="en-US"/>
              <a:t> 4 </a:t>
            </a:r>
            <a:r>
              <a:rPr lang="ja-JP"/>
              <a:t>レベル</a:t>
            </a:r>
          </a:p>
          <a:p>
            <a:pPr lvl="4"/>
            <a:r>
              <a:rPr lang="ja-JP"/>
              <a:t>第</a:t>
            </a:r>
            <a:r>
              <a:rPr lang="en-US"/>
              <a:t> 5 </a:t>
            </a:r>
            <a:r>
              <a:rPr lang="ja-JP"/>
              <a:t>レベル</a:t>
            </a:r>
            <a:endParaRPr lang="en-US"/>
          </a:p>
        </p:txBody>
      </p:sp>
      <p:sp>
        <p:nvSpPr>
          <p:cNvPr id="4" name="Date Placeholder 3">
            <a:extLst>
              <a:ext uri="{FF2B5EF4-FFF2-40B4-BE49-F238E27FC236}">
                <a16:creationId xmlns:a16="http://schemas.microsoft.com/office/drawing/2014/main" id="{6A955C06-6C9F-2F7B-F626-E6CF764BAD4E}"/>
              </a:ext>
            </a:extLst>
          </p:cNvPr>
          <p:cNvSpPr txBox="1">
            <a:spLocks noGrp="1"/>
          </p:cNvSpPr>
          <p:nvPr>
            <p:ph type="dt" sz="half" idx="7"/>
          </p:nvPr>
        </p:nvSpPr>
        <p:spPr/>
        <p:txBody>
          <a:bodyPr/>
          <a:lstStyle>
            <a:lvl1pPr>
              <a:defRPr/>
            </a:lvl1pPr>
          </a:lstStyle>
          <a:p>
            <a:pPr lvl="0"/>
            <a:fld id="{B3C2871E-5720-47E2-BA14-9093068CB58D}" type="datetime1">
              <a:rPr lang="en-US"/>
              <a:pPr lvl="0"/>
              <a:t>3/28/2024</a:t>
            </a:fld>
            <a:endParaRPr lang="en-US"/>
          </a:p>
        </p:txBody>
      </p:sp>
      <p:sp>
        <p:nvSpPr>
          <p:cNvPr id="5" name="Footer Placeholder 4">
            <a:extLst>
              <a:ext uri="{FF2B5EF4-FFF2-40B4-BE49-F238E27FC236}">
                <a16:creationId xmlns:a16="http://schemas.microsoft.com/office/drawing/2014/main" id="{37637305-8C82-9561-F6EE-B9DD872D4E2B}"/>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60607F21-4949-AA1F-F8C3-9325F05FAC8B}"/>
              </a:ext>
            </a:extLst>
          </p:cNvPr>
          <p:cNvSpPr txBox="1">
            <a:spLocks noGrp="1"/>
          </p:cNvSpPr>
          <p:nvPr>
            <p:ph type="sldNum" sz="quarter" idx="8"/>
          </p:nvPr>
        </p:nvSpPr>
        <p:spPr/>
        <p:txBody>
          <a:bodyPr/>
          <a:lstStyle>
            <a:lvl1pPr>
              <a:defRPr/>
            </a:lvl1pPr>
          </a:lstStyle>
          <a:p>
            <a:pPr lvl="0"/>
            <a:fld id="{580C42A7-B51F-4052-8D59-BDC5A786DE54}" type="slidenum">
              <a:t>‹#›</a:t>
            </a:fld>
            <a:endParaRPr lang="en-US"/>
          </a:p>
        </p:txBody>
      </p:sp>
    </p:spTree>
    <p:extLst>
      <p:ext uri="{BB962C8B-B14F-4D97-AF65-F5344CB8AC3E}">
        <p14:creationId xmlns:p14="http://schemas.microsoft.com/office/powerpoint/2010/main" val="622580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91B70A-7232-3AB5-1DC2-CA28DDCEE96C}"/>
              </a:ext>
            </a:extLst>
          </p:cNvPr>
          <p:cNvSpPr txBox="1">
            <a:spLocks noGrp="1"/>
          </p:cNvSpPr>
          <p:nvPr>
            <p:ph type="title" orient="vert"/>
          </p:nvPr>
        </p:nvSpPr>
        <p:spPr>
          <a:xfrm>
            <a:off x="4907758" y="527398"/>
            <a:ext cx="1478758" cy="8394877"/>
          </a:xfrm>
        </p:spPr>
        <p:txBody>
          <a:bodyPr vert="eaVert"/>
          <a:lstStyle>
            <a:lvl1pPr>
              <a:defRPr/>
            </a:lvl1pPr>
          </a:lstStyle>
          <a:p>
            <a:pPr lvl="0"/>
            <a:r>
              <a:rPr lang="ja-JP"/>
              <a:t>マスター タイトルの書式設定</a:t>
            </a:r>
            <a:endParaRPr lang="en-US"/>
          </a:p>
        </p:txBody>
      </p:sp>
      <p:sp>
        <p:nvSpPr>
          <p:cNvPr id="3" name="Vertical Text Placeholder 2">
            <a:extLst>
              <a:ext uri="{FF2B5EF4-FFF2-40B4-BE49-F238E27FC236}">
                <a16:creationId xmlns:a16="http://schemas.microsoft.com/office/drawing/2014/main" id="{EACE6055-C7DE-9483-CE2E-28003552F2D8}"/>
              </a:ext>
            </a:extLst>
          </p:cNvPr>
          <p:cNvSpPr txBox="1">
            <a:spLocks noGrp="1"/>
          </p:cNvSpPr>
          <p:nvPr>
            <p:ph type="body" orient="vert" idx="1"/>
          </p:nvPr>
        </p:nvSpPr>
        <p:spPr>
          <a:xfrm>
            <a:off x="471492" y="527398"/>
            <a:ext cx="4350541" cy="8394877"/>
          </a:xfrm>
        </p:spPr>
        <p:txBody>
          <a:bodyPr vert="eaVert"/>
          <a:lstStyle>
            <a:lvl1pPr>
              <a:defRPr/>
            </a:lvl1pPr>
            <a:lvl2pPr>
              <a:defRPr/>
            </a:lvl2pPr>
            <a:lvl3pPr>
              <a:defRPr/>
            </a:lvl3pPr>
            <a:lvl4pPr>
              <a:defRPr/>
            </a:lvl4pPr>
            <a:lvl5pPr>
              <a:defRPr/>
            </a:lvl5pPr>
          </a:lstStyle>
          <a:p>
            <a:pPr lvl="0"/>
            <a:r>
              <a:rPr lang="ja-JP"/>
              <a:t>マスター テキストの書式設定</a:t>
            </a:r>
          </a:p>
          <a:p>
            <a:pPr lvl="1"/>
            <a:r>
              <a:rPr lang="ja-JP"/>
              <a:t>第</a:t>
            </a:r>
            <a:r>
              <a:rPr lang="en-US"/>
              <a:t> 2 </a:t>
            </a:r>
            <a:r>
              <a:rPr lang="ja-JP"/>
              <a:t>レベル</a:t>
            </a:r>
          </a:p>
          <a:p>
            <a:pPr lvl="2"/>
            <a:r>
              <a:rPr lang="ja-JP"/>
              <a:t>第</a:t>
            </a:r>
            <a:r>
              <a:rPr lang="en-US"/>
              <a:t> 3 </a:t>
            </a:r>
            <a:r>
              <a:rPr lang="ja-JP"/>
              <a:t>レベル</a:t>
            </a:r>
          </a:p>
          <a:p>
            <a:pPr lvl="3"/>
            <a:r>
              <a:rPr lang="ja-JP"/>
              <a:t>第</a:t>
            </a:r>
            <a:r>
              <a:rPr lang="en-US"/>
              <a:t> 4 </a:t>
            </a:r>
            <a:r>
              <a:rPr lang="ja-JP"/>
              <a:t>レベル</a:t>
            </a:r>
          </a:p>
          <a:p>
            <a:pPr lvl="4"/>
            <a:r>
              <a:rPr lang="ja-JP"/>
              <a:t>第</a:t>
            </a:r>
            <a:r>
              <a:rPr lang="en-US"/>
              <a:t> 5 </a:t>
            </a:r>
            <a:r>
              <a:rPr lang="ja-JP"/>
              <a:t>レベル</a:t>
            </a:r>
            <a:endParaRPr lang="en-US"/>
          </a:p>
        </p:txBody>
      </p:sp>
      <p:sp>
        <p:nvSpPr>
          <p:cNvPr id="4" name="Date Placeholder 3">
            <a:extLst>
              <a:ext uri="{FF2B5EF4-FFF2-40B4-BE49-F238E27FC236}">
                <a16:creationId xmlns:a16="http://schemas.microsoft.com/office/drawing/2014/main" id="{08589022-E292-319C-868A-EAED9081D824}"/>
              </a:ext>
            </a:extLst>
          </p:cNvPr>
          <p:cNvSpPr txBox="1">
            <a:spLocks noGrp="1"/>
          </p:cNvSpPr>
          <p:nvPr>
            <p:ph type="dt" sz="half" idx="7"/>
          </p:nvPr>
        </p:nvSpPr>
        <p:spPr/>
        <p:txBody>
          <a:bodyPr/>
          <a:lstStyle>
            <a:lvl1pPr>
              <a:defRPr/>
            </a:lvl1pPr>
          </a:lstStyle>
          <a:p>
            <a:pPr lvl="0"/>
            <a:fld id="{B847F029-4A61-4418-BAC9-DA58205983C5}" type="datetime1">
              <a:rPr lang="en-US"/>
              <a:pPr lvl="0"/>
              <a:t>3/28/2024</a:t>
            </a:fld>
            <a:endParaRPr lang="en-US"/>
          </a:p>
        </p:txBody>
      </p:sp>
      <p:sp>
        <p:nvSpPr>
          <p:cNvPr id="5" name="Footer Placeholder 4">
            <a:extLst>
              <a:ext uri="{FF2B5EF4-FFF2-40B4-BE49-F238E27FC236}">
                <a16:creationId xmlns:a16="http://schemas.microsoft.com/office/drawing/2014/main" id="{3F9C0222-3880-D5DD-C70F-A3B919CF794D}"/>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75095048-7001-223E-F65E-BE11ACBC9345}"/>
              </a:ext>
            </a:extLst>
          </p:cNvPr>
          <p:cNvSpPr txBox="1">
            <a:spLocks noGrp="1"/>
          </p:cNvSpPr>
          <p:nvPr>
            <p:ph type="sldNum" sz="quarter" idx="8"/>
          </p:nvPr>
        </p:nvSpPr>
        <p:spPr/>
        <p:txBody>
          <a:bodyPr/>
          <a:lstStyle>
            <a:lvl1pPr>
              <a:defRPr/>
            </a:lvl1pPr>
          </a:lstStyle>
          <a:p>
            <a:pPr lvl="0"/>
            <a:fld id="{AE04E39D-5754-4CCA-B87B-3AF90AB7ED53}" type="slidenum">
              <a:t>‹#›</a:t>
            </a:fld>
            <a:endParaRPr lang="en-US"/>
          </a:p>
        </p:txBody>
      </p:sp>
    </p:spTree>
    <p:extLst>
      <p:ext uri="{BB962C8B-B14F-4D97-AF65-F5344CB8AC3E}">
        <p14:creationId xmlns:p14="http://schemas.microsoft.com/office/powerpoint/2010/main" val="26393350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6A2E3-6193-3D8C-6186-335C2B28D99D}"/>
              </a:ext>
            </a:extLst>
          </p:cNvPr>
          <p:cNvSpPr txBox="1">
            <a:spLocks noGrp="1"/>
          </p:cNvSpPr>
          <p:nvPr>
            <p:ph type="title"/>
          </p:nvPr>
        </p:nvSpPr>
        <p:spPr/>
        <p:txBody>
          <a:bodyPr/>
          <a:lstStyle>
            <a:lvl1pPr>
              <a:defRPr/>
            </a:lvl1pPr>
          </a:lstStyle>
          <a:p>
            <a:pPr lvl="0"/>
            <a:r>
              <a:rPr lang="ja-JP"/>
              <a:t>マスター タイトルの書式設定</a:t>
            </a:r>
            <a:endParaRPr lang="en-US"/>
          </a:p>
        </p:txBody>
      </p:sp>
      <p:sp>
        <p:nvSpPr>
          <p:cNvPr id="3" name="Content Placeholder 2">
            <a:extLst>
              <a:ext uri="{FF2B5EF4-FFF2-40B4-BE49-F238E27FC236}">
                <a16:creationId xmlns:a16="http://schemas.microsoft.com/office/drawing/2014/main" id="{0EAA969C-862A-47E4-5A28-6C8850AE14F1}"/>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ja-JP"/>
              <a:t>マスター テキストの書式設定</a:t>
            </a:r>
          </a:p>
          <a:p>
            <a:pPr lvl="1"/>
            <a:r>
              <a:rPr lang="ja-JP"/>
              <a:t>第</a:t>
            </a:r>
            <a:r>
              <a:rPr lang="en-US"/>
              <a:t> 2 </a:t>
            </a:r>
            <a:r>
              <a:rPr lang="ja-JP"/>
              <a:t>レベル</a:t>
            </a:r>
          </a:p>
          <a:p>
            <a:pPr lvl="2"/>
            <a:r>
              <a:rPr lang="ja-JP"/>
              <a:t>第</a:t>
            </a:r>
            <a:r>
              <a:rPr lang="en-US"/>
              <a:t> 3 </a:t>
            </a:r>
            <a:r>
              <a:rPr lang="ja-JP"/>
              <a:t>レベル</a:t>
            </a:r>
          </a:p>
          <a:p>
            <a:pPr lvl="3"/>
            <a:r>
              <a:rPr lang="ja-JP"/>
              <a:t>第</a:t>
            </a:r>
            <a:r>
              <a:rPr lang="en-US"/>
              <a:t> 4 </a:t>
            </a:r>
            <a:r>
              <a:rPr lang="ja-JP"/>
              <a:t>レベル</a:t>
            </a:r>
          </a:p>
          <a:p>
            <a:pPr lvl="4"/>
            <a:r>
              <a:rPr lang="ja-JP"/>
              <a:t>第</a:t>
            </a:r>
            <a:r>
              <a:rPr lang="en-US"/>
              <a:t> 5 </a:t>
            </a:r>
            <a:r>
              <a:rPr lang="ja-JP"/>
              <a:t>レベル</a:t>
            </a:r>
            <a:endParaRPr lang="en-US"/>
          </a:p>
        </p:txBody>
      </p:sp>
      <p:sp>
        <p:nvSpPr>
          <p:cNvPr id="4" name="Date Placeholder 3">
            <a:extLst>
              <a:ext uri="{FF2B5EF4-FFF2-40B4-BE49-F238E27FC236}">
                <a16:creationId xmlns:a16="http://schemas.microsoft.com/office/drawing/2014/main" id="{720A1427-B858-28FD-7E78-BF0371257306}"/>
              </a:ext>
            </a:extLst>
          </p:cNvPr>
          <p:cNvSpPr txBox="1">
            <a:spLocks noGrp="1"/>
          </p:cNvSpPr>
          <p:nvPr>
            <p:ph type="dt" sz="half" idx="7"/>
          </p:nvPr>
        </p:nvSpPr>
        <p:spPr/>
        <p:txBody>
          <a:bodyPr/>
          <a:lstStyle>
            <a:lvl1pPr>
              <a:defRPr/>
            </a:lvl1pPr>
          </a:lstStyle>
          <a:p>
            <a:pPr lvl="0"/>
            <a:fld id="{20E0F172-DC71-49FA-8818-F51FCA78B1BD}" type="datetime1">
              <a:rPr lang="en-US"/>
              <a:pPr lvl="0"/>
              <a:t>3/28/2024</a:t>
            </a:fld>
            <a:endParaRPr lang="en-US"/>
          </a:p>
        </p:txBody>
      </p:sp>
      <p:sp>
        <p:nvSpPr>
          <p:cNvPr id="5" name="Footer Placeholder 4">
            <a:extLst>
              <a:ext uri="{FF2B5EF4-FFF2-40B4-BE49-F238E27FC236}">
                <a16:creationId xmlns:a16="http://schemas.microsoft.com/office/drawing/2014/main" id="{73C886DF-5349-27D2-CC6C-E6C04390FDA6}"/>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900DA4ED-D4C6-D011-7725-28414EC6E95F}"/>
              </a:ext>
            </a:extLst>
          </p:cNvPr>
          <p:cNvSpPr txBox="1">
            <a:spLocks noGrp="1"/>
          </p:cNvSpPr>
          <p:nvPr>
            <p:ph type="sldNum" sz="quarter" idx="8"/>
          </p:nvPr>
        </p:nvSpPr>
        <p:spPr/>
        <p:txBody>
          <a:bodyPr/>
          <a:lstStyle>
            <a:lvl1pPr>
              <a:defRPr/>
            </a:lvl1pPr>
          </a:lstStyle>
          <a:p>
            <a:pPr lvl="0"/>
            <a:fld id="{10037995-0931-49D5-B895-AD164CC615A5}" type="slidenum">
              <a:t>‹#›</a:t>
            </a:fld>
            <a:endParaRPr lang="en-US"/>
          </a:p>
        </p:txBody>
      </p:sp>
    </p:spTree>
    <p:extLst>
      <p:ext uri="{BB962C8B-B14F-4D97-AF65-F5344CB8AC3E}">
        <p14:creationId xmlns:p14="http://schemas.microsoft.com/office/powerpoint/2010/main" val="682158951"/>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60256-3EE0-91F0-9E30-1F64CE156E08}"/>
              </a:ext>
            </a:extLst>
          </p:cNvPr>
          <p:cNvSpPr txBox="1">
            <a:spLocks noGrp="1"/>
          </p:cNvSpPr>
          <p:nvPr>
            <p:ph type="title"/>
          </p:nvPr>
        </p:nvSpPr>
        <p:spPr>
          <a:xfrm>
            <a:off x="467916" y="2469620"/>
            <a:ext cx="5915025" cy="4120615"/>
          </a:xfrm>
        </p:spPr>
        <p:txBody>
          <a:bodyPr anchor="b"/>
          <a:lstStyle>
            <a:lvl1pPr>
              <a:defRPr sz="4500"/>
            </a:lvl1pPr>
          </a:lstStyle>
          <a:p>
            <a:pPr lvl="0"/>
            <a:r>
              <a:rPr lang="ja-JP"/>
              <a:t>マスター タイトルの書式設定</a:t>
            </a:r>
            <a:endParaRPr lang="en-US"/>
          </a:p>
        </p:txBody>
      </p:sp>
      <p:sp>
        <p:nvSpPr>
          <p:cNvPr id="3" name="Text Placeholder 2">
            <a:extLst>
              <a:ext uri="{FF2B5EF4-FFF2-40B4-BE49-F238E27FC236}">
                <a16:creationId xmlns:a16="http://schemas.microsoft.com/office/drawing/2014/main" id="{AAC66600-721C-84A0-5AD4-DA1AA545E4D3}"/>
              </a:ext>
            </a:extLst>
          </p:cNvPr>
          <p:cNvSpPr txBox="1">
            <a:spLocks noGrp="1"/>
          </p:cNvSpPr>
          <p:nvPr>
            <p:ph type="body" idx="1"/>
          </p:nvPr>
        </p:nvSpPr>
        <p:spPr>
          <a:xfrm>
            <a:off x="467916" y="6629226"/>
            <a:ext cx="5915025" cy="2166935"/>
          </a:xfrm>
        </p:spPr>
        <p:txBody>
          <a:bodyPr/>
          <a:lstStyle>
            <a:lvl1pPr marL="0" indent="0">
              <a:buNone/>
              <a:defRPr sz="1800"/>
            </a:lvl1pPr>
          </a:lstStyle>
          <a:p>
            <a:pPr lvl="0"/>
            <a:r>
              <a:rPr lang="ja-JP"/>
              <a:t>マスター テキストの書式設定</a:t>
            </a:r>
          </a:p>
        </p:txBody>
      </p:sp>
      <p:sp>
        <p:nvSpPr>
          <p:cNvPr id="4" name="Date Placeholder 3">
            <a:extLst>
              <a:ext uri="{FF2B5EF4-FFF2-40B4-BE49-F238E27FC236}">
                <a16:creationId xmlns:a16="http://schemas.microsoft.com/office/drawing/2014/main" id="{A4D53AC4-8236-BFE6-568C-FCA57D44C68F}"/>
              </a:ext>
            </a:extLst>
          </p:cNvPr>
          <p:cNvSpPr txBox="1">
            <a:spLocks noGrp="1"/>
          </p:cNvSpPr>
          <p:nvPr>
            <p:ph type="dt" sz="half" idx="7"/>
          </p:nvPr>
        </p:nvSpPr>
        <p:spPr/>
        <p:txBody>
          <a:bodyPr/>
          <a:lstStyle>
            <a:lvl1pPr>
              <a:defRPr/>
            </a:lvl1pPr>
          </a:lstStyle>
          <a:p>
            <a:pPr lvl="0"/>
            <a:fld id="{4B53BDE0-93A3-4E68-9516-9A61C6144476}" type="datetime1">
              <a:rPr lang="en-US"/>
              <a:pPr lvl="0"/>
              <a:t>3/28/2024</a:t>
            </a:fld>
            <a:endParaRPr lang="en-US"/>
          </a:p>
        </p:txBody>
      </p:sp>
      <p:sp>
        <p:nvSpPr>
          <p:cNvPr id="5" name="Footer Placeholder 4">
            <a:extLst>
              <a:ext uri="{FF2B5EF4-FFF2-40B4-BE49-F238E27FC236}">
                <a16:creationId xmlns:a16="http://schemas.microsoft.com/office/drawing/2014/main" id="{EDC35D83-FA21-35EB-8AED-3EA3FDE543FE}"/>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D55EE671-3CCC-326F-B3CC-B9C01C20525B}"/>
              </a:ext>
            </a:extLst>
          </p:cNvPr>
          <p:cNvSpPr txBox="1">
            <a:spLocks noGrp="1"/>
          </p:cNvSpPr>
          <p:nvPr>
            <p:ph type="sldNum" sz="quarter" idx="8"/>
          </p:nvPr>
        </p:nvSpPr>
        <p:spPr/>
        <p:txBody>
          <a:bodyPr/>
          <a:lstStyle>
            <a:lvl1pPr>
              <a:defRPr/>
            </a:lvl1pPr>
          </a:lstStyle>
          <a:p>
            <a:pPr lvl="0"/>
            <a:fld id="{4D4A4F7B-01B8-457C-903D-3226E46E808E}" type="slidenum">
              <a:t>‹#›</a:t>
            </a:fld>
            <a:endParaRPr lang="en-US"/>
          </a:p>
        </p:txBody>
      </p:sp>
    </p:spTree>
    <p:extLst>
      <p:ext uri="{BB962C8B-B14F-4D97-AF65-F5344CB8AC3E}">
        <p14:creationId xmlns:p14="http://schemas.microsoft.com/office/powerpoint/2010/main" val="2554191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F78D63-01E9-7710-BF87-721CE5E828F7}"/>
              </a:ext>
            </a:extLst>
          </p:cNvPr>
          <p:cNvSpPr txBox="1">
            <a:spLocks noGrp="1"/>
          </p:cNvSpPr>
          <p:nvPr>
            <p:ph type="title"/>
          </p:nvPr>
        </p:nvSpPr>
        <p:spPr/>
        <p:txBody>
          <a:bodyPr/>
          <a:lstStyle>
            <a:lvl1pPr>
              <a:defRPr/>
            </a:lvl1pPr>
          </a:lstStyle>
          <a:p>
            <a:pPr lvl="0"/>
            <a:r>
              <a:rPr lang="ja-JP"/>
              <a:t>マスター タイトルの書式設定</a:t>
            </a:r>
            <a:endParaRPr lang="en-US"/>
          </a:p>
        </p:txBody>
      </p:sp>
      <p:sp>
        <p:nvSpPr>
          <p:cNvPr id="3" name="Content Placeholder 2">
            <a:extLst>
              <a:ext uri="{FF2B5EF4-FFF2-40B4-BE49-F238E27FC236}">
                <a16:creationId xmlns:a16="http://schemas.microsoft.com/office/drawing/2014/main" id="{BC9E3E82-65EE-B900-B4AA-E267E65EEFCF}"/>
              </a:ext>
            </a:extLst>
          </p:cNvPr>
          <p:cNvSpPr txBox="1">
            <a:spLocks noGrp="1"/>
          </p:cNvSpPr>
          <p:nvPr>
            <p:ph idx="1"/>
          </p:nvPr>
        </p:nvSpPr>
        <p:spPr>
          <a:xfrm>
            <a:off x="471492" y="2637010"/>
            <a:ext cx="2914650" cy="6285265"/>
          </a:xfrm>
        </p:spPr>
        <p:txBody>
          <a:bodyPr/>
          <a:lstStyle>
            <a:lvl1pPr>
              <a:defRPr/>
            </a:lvl1pPr>
            <a:lvl2pPr>
              <a:defRPr/>
            </a:lvl2pPr>
            <a:lvl3pPr>
              <a:defRPr/>
            </a:lvl3pPr>
            <a:lvl4pPr>
              <a:defRPr/>
            </a:lvl4pPr>
            <a:lvl5pPr>
              <a:defRPr/>
            </a:lvl5pPr>
          </a:lstStyle>
          <a:p>
            <a:pPr lvl="0"/>
            <a:r>
              <a:rPr lang="ja-JP"/>
              <a:t>マスター テキストの書式設定</a:t>
            </a:r>
          </a:p>
          <a:p>
            <a:pPr lvl="1"/>
            <a:r>
              <a:rPr lang="ja-JP"/>
              <a:t>第</a:t>
            </a:r>
            <a:r>
              <a:rPr lang="en-US"/>
              <a:t> 2 </a:t>
            </a:r>
            <a:r>
              <a:rPr lang="ja-JP"/>
              <a:t>レベル</a:t>
            </a:r>
          </a:p>
          <a:p>
            <a:pPr lvl="2"/>
            <a:r>
              <a:rPr lang="ja-JP"/>
              <a:t>第</a:t>
            </a:r>
            <a:r>
              <a:rPr lang="en-US"/>
              <a:t> 3 </a:t>
            </a:r>
            <a:r>
              <a:rPr lang="ja-JP"/>
              <a:t>レベル</a:t>
            </a:r>
          </a:p>
          <a:p>
            <a:pPr lvl="3"/>
            <a:r>
              <a:rPr lang="ja-JP"/>
              <a:t>第</a:t>
            </a:r>
            <a:r>
              <a:rPr lang="en-US"/>
              <a:t> 4 </a:t>
            </a:r>
            <a:r>
              <a:rPr lang="ja-JP"/>
              <a:t>レベル</a:t>
            </a:r>
          </a:p>
          <a:p>
            <a:pPr lvl="4"/>
            <a:r>
              <a:rPr lang="ja-JP"/>
              <a:t>第</a:t>
            </a:r>
            <a:r>
              <a:rPr lang="en-US"/>
              <a:t> 5 </a:t>
            </a:r>
            <a:r>
              <a:rPr lang="ja-JP"/>
              <a:t>レベル</a:t>
            </a:r>
            <a:endParaRPr lang="en-US"/>
          </a:p>
        </p:txBody>
      </p:sp>
      <p:sp>
        <p:nvSpPr>
          <p:cNvPr id="4" name="Content Placeholder 3">
            <a:extLst>
              <a:ext uri="{FF2B5EF4-FFF2-40B4-BE49-F238E27FC236}">
                <a16:creationId xmlns:a16="http://schemas.microsoft.com/office/drawing/2014/main" id="{12D05D37-94CF-2472-1A6B-79098A9CD9D8}"/>
              </a:ext>
            </a:extLst>
          </p:cNvPr>
          <p:cNvSpPr txBox="1">
            <a:spLocks noGrp="1"/>
          </p:cNvSpPr>
          <p:nvPr>
            <p:ph idx="2"/>
          </p:nvPr>
        </p:nvSpPr>
        <p:spPr>
          <a:xfrm>
            <a:off x="3471867" y="2637010"/>
            <a:ext cx="2914650" cy="6285265"/>
          </a:xfrm>
        </p:spPr>
        <p:txBody>
          <a:bodyPr/>
          <a:lstStyle>
            <a:lvl1pPr>
              <a:defRPr/>
            </a:lvl1pPr>
            <a:lvl2pPr>
              <a:defRPr/>
            </a:lvl2pPr>
            <a:lvl3pPr>
              <a:defRPr/>
            </a:lvl3pPr>
            <a:lvl4pPr>
              <a:defRPr/>
            </a:lvl4pPr>
            <a:lvl5pPr>
              <a:defRPr/>
            </a:lvl5pPr>
          </a:lstStyle>
          <a:p>
            <a:pPr lvl="0"/>
            <a:r>
              <a:rPr lang="ja-JP"/>
              <a:t>マスター テキストの書式設定</a:t>
            </a:r>
          </a:p>
          <a:p>
            <a:pPr lvl="1"/>
            <a:r>
              <a:rPr lang="ja-JP"/>
              <a:t>第</a:t>
            </a:r>
            <a:r>
              <a:rPr lang="en-US"/>
              <a:t> 2 </a:t>
            </a:r>
            <a:r>
              <a:rPr lang="ja-JP"/>
              <a:t>レベル</a:t>
            </a:r>
          </a:p>
          <a:p>
            <a:pPr lvl="2"/>
            <a:r>
              <a:rPr lang="ja-JP"/>
              <a:t>第</a:t>
            </a:r>
            <a:r>
              <a:rPr lang="en-US"/>
              <a:t> 3 </a:t>
            </a:r>
            <a:r>
              <a:rPr lang="ja-JP"/>
              <a:t>レベル</a:t>
            </a:r>
          </a:p>
          <a:p>
            <a:pPr lvl="3"/>
            <a:r>
              <a:rPr lang="ja-JP"/>
              <a:t>第</a:t>
            </a:r>
            <a:r>
              <a:rPr lang="en-US"/>
              <a:t> 4 </a:t>
            </a:r>
            <a:r>
              <a:rPr lang="ja-JP"/>
              <a:t>レベル</a:t>
            </a:r>
          </a:p>
          <a:p>
            <a:pPr lvl="4"/>
            <a:r>
              <a:rPr lang="ja-JP"/>
              <a:t>第</a:t>
            </a:r>
            <a:r>
              <a:rPr lang="en-US"/>
              <a:t> 5 </a:t>
            </a:r>
            <a:r>
              <a:rPr lang="ja-JP"/>
              <a:t>レベル</a:t>
            </a:r>
            <a:endParaRPr lang="en-US"/>
          </a:p>
        </p:txBody>
      </p:sp>
      <p:sp>
        <p:nvSpPr>
          <p:cNvPr id="5" name="Date Placeholder 4">
            <a:extLst>
              <a:ext uri="{FF2B5EF4-FFF2-40B4-BE49-F238E27FC236}">
                <a16:creationId xmlns:a16="http://schemas.microsoft.com/office/drawing/2014/main" id="{38961114-545B-57D2-FC65-04410C2CF02D}"/>
              </a:ext>
            </a:extLst>
          </p:cNvPr>
          <p:cNvSpPr txBox="1">
            <a:spLocks noGrp="1"/>
          </p:cNvSpPr>
          <p:nvPr>
            <p:ph type="dt" sz="half" idx="7"/>
          </p:nvPr>
        </p:nvSpPr>
        <p:spPr/>
        <p:txBody>
          <a:bodyPr/>
          <a:lstStyle>
            <a:lvl1pPr>
              <a:defRPr/>
            </a:lvl1pPr>
          </a:lstStyle>
          <a:p>
            <a:pPr lvl="0"/>
            <a:fld id="{FB6B81B6-B15E-4403-A4C2-9758E9E22A30}" type="datetime1">
              <a:rPr lang="en-US"/>
              <a:pPr lvl="0"/>
              <a:t>3/28/2024</a:t>
            </a:fld>
            <a:endParaRPr lang="en-US"/>
          </a:p>
        </p:txBody>
      </p:sp>
      <p:sp>
        <p:nvSpPr>
          <p:cNvPr id="6" name="Footer Placeholder 5">
            <a:extLst>
              <a:ext uri="{FF2B5EF4-FFF2-40B4-BE49-F238E27FC236}">
                <a16:creationId xmlns:a16="http://schemas.microsoft.com/office/drawing/2014/main" id="{D02BC823-2F27-7A58-A355-ED277D1725AC}"/>
              </a:ext>
            </a:extLst>
          </p:cNvPr>
          <p:cNvSpPr txBox="1">
            <a:spLocks noGrp="1"/>
          </p:cNvSpPr>
          <p:nvPr>
            <p:ph type="ftr" sz="quarter" idx="9"/>
          </p:nvPr>
        </p:nvSpPr>
        <p:spPr/>
        <p:txBody>
          <a:bodyPr/>
          <a:lstStyle>
            <a:lvl1pPr>
              <a:defRPr/>
            </a:lvl1pPr>
          </a:lstStyle>
          <a:p>
            <a:pPr lvl="0"/>
            <a:endParaRPr lang="en-US"/>
          </a:p>
        </p:txBody>
      </p:sp>
      <p:sp>
        <p:nvSpPr>
          <p:cNvPr id="7" name="Slide Number Placeholder 6">
            <a:extLst>
              <a:ext uri="{FF2B5EF4-FFF2-40B4-BE49-F238E27FC236}">
                <a16:creationId xmlns:a16="http://schemas.microsoft.com/office/drawing/2014/main" id="{81BA9F96-EF67-9AC1-351A-525EA38B05B0}"/>
              </a:ext>
            </a:extLst>
          </p:cNvPr>
          <p:cNvSpPr txBox="1">
            <a:spLocks noGrp="1"/>
          </p:cNvSpPr>
          <p:nvPr>
            <p:ph type="sldNum" sz="quarter" idx="8"/>
          </p:nvPr>
        </p:nvSpPr>
        <p:spPr/>
        <p:txBody>
          <a:bodyPr/>
          <a:lstStyle>
            <a:lvl1pPr>
              <a:defRPr/>
            </a:lvl1pPr>
          </a:lstStyle>
          <a:p>
            <a:pPr lvl="0"/>
            <a:fld id="{721AB1B1-CBA3-48AE-B422-4E854D3804F4}" type="slidenum">
              <a:t>‹#›</a:t>
            </a:fld>
            <a:endParaRPr lang="en-US"/>
          </a:p>
        </p:txBody>
      </p:sp>
    </p:spTree>
    <p:extLst>
      <p:ext uri="{BB962C8B-B14F-4D97-AF65-F5344CB8AC3E}">
        <p14:creationId xmlns:p14="http://schemas.microsoft.com/office/powerpoint/2010/main" val="1319040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8CC32-3EDD-F902-6D0B-04AC19DD2D8D}"/>
              </a:ext>
            </a:extLst>
          </p:cNvPr>
          <p:cNvSpPr txBox="1">
            <a:spLocks noGrp="1"/>
          </p:cNvSpPr>
          <p:nvPr>
            <p:ph type="title"/>
          </p:nvPr>
        </p:nvSpPr>
        <p:spPr>
          <a:xfrm>
            <a:off x="472379" y="527407"/>
            <a:ext cx="5915025" cy="1914698"/>
          </a:xfrm>
        </p:spPr>
        <p:txBody>
          <a:bodyPr/>
          <a:lstStyle>
            <a:lvl1pPr>
              <a:defRPr/>
            </a:lvl1pPr>
          </a:lstStyle>
          <a:p>
            <a:pPr lvl="0"/>
            <a:r>
              <a:rPr lang="ja-JP"/>
              <a:t>マスター タイトルの書式設定</a:t>
            </a:r>
            <a:endParaRPr lang="en-US"/>
          </a:p>
        </p:txBody>
      </p:sp>
      <p:sp>
        <p:nvSpPr>
          <p:cNvPr id="3" name="Text Placeholder 2">
            <a:extLst>
              <a:ext uri="{FF2B5EF4-FFF2-40B4-BE49-F238E27FC236}">
                <a16:creationId xmlns:a16="http://schemas.microsoft.com/office/drawing/2014/main" id="{3E2A3EEB-2E4D-C5BB-4769-28C2B8DCDFBF}"/>
              </a:ext>
            </a:extLst>
          </p:cNvPr>
          <p:cNvSpPr txBox="1">
            <a:spLocks noGrp="1"/>
          </p:cNvSpPr>
          <p:nvPr>
            <p:ph type="body" idx="1"/>
          </p:nvPr>
        </p:nvSpPr>
        <p:spPr>
          <a:xfrm>
            <a:off x="472379" y="2428344"/>
            <a:ext cx="2901254" cy="1190091"/>
          </a:xfrm>
        </p:spPr>
        <p:txBody>
          <a:bodyPr anchor="b"/>
          <a:lstStyle>
            <a:lvl1pPr marL="0" indent="0">
              <a:buNone/>
              <a:defRPr sz="1800" b="1"/>
            </a:lvl1pPr>
          </a:lstStyle>
          <a:p>
            <a:pPr lvl="0"/>
            <a:r>
              <a:rPr lang="ja-JP"/>
              <a:t>マスター テキストの書式設定</a:t>
            </a:r>
          </a:p>
        </p:txBody>
      </p:sp>
      <p:sp>
        <p:nvSpPr>
          <p:cNvPr id="4" name="Content Placeholder 3">
            <a:extLst>
              <a:ext uri="{FF2B5EF4-FFF2-40B4-BE49-F238E27FC236}">
                <a16:creationId xmlns:a16="http://schemas.microsoft.com/office/drawing/2014/main" id="{AF8D61AF-A228-6965-1C12-9FCFDDA237A0}"/>
              </a:ext>
            </a:extLst>
          </p:cNvPr>
          <p:cNvSpPr txBox="1">
            <a:spLocks noGrp="1"/>
          </p:cNvSpPr>
          <p:nvPr>
            <p:ph idx="2"/>
          </p:nvPr>
        </p:nvSpPr>
        <p:spPr>
          <a:xfrm>
            <a:off x="472379" y="3618445"/>
            <a:ext cx="2901254" cy="5322182"/>
          </a:xfrm>
        </p:spPr>
        <p:txBody>
          <a:bodyPr/>
          <a:lstStyle>
            <a:lvl1pPr>
              <a:defRPr/>
            </a:lvl1pPr>
            <a:lvl2pPr>
              <a:defRPr/>
            </a:lvl2pPr>
            <a:lvl3pPr>
              <a:defRPr/>
            </a:lvl3pPr>
            <a:lvl4pPr>
              <a:defRPr/>
            </a:lvl4pPr>
            <a:lvl5pPr>
              <a:defRPr/>
            </a:lvl5pPr>
          </a:lstStyle>
          <a:p>
            <a:pPr lvl="0"/>
            <a:r>
              <a:rPr lang="ja-JP"/>
              <a:t>マスター テキストの書式設定</a:t>
            </a:r>
          </a:p>
          <a:p>
            <a:pPr lvl="1"/>
            <a:r>
              <a:rPr lang="ja-JP"/>
              <a:t>第</a:t>
            </a:r>
            <a:r>
              <a:rPr lang="en-US"/>
              <a:t> 2 </a:t>
            </a:r>
            <a:r>
              <a:rPr lang="ja-JP"/>
              <a:t>レベル</a:t>
            </a:r>
          </a:p>
          <a:p>
            <a:pPr lvl="2"/>
            <a:r>
              <a:rPr lang="ja-JP"/>
              <a:t>第</a:t>
            </a:r>
            <a:r>
              <a:rPr lang="en-US"/>
              <a:t> 3 </a:t>
            </a:r>
            <a:r>
              <a:rPr lang="ja-JP"/>
              <a:t>レベル</a:t>
            </a:r>
          </a:p>
          <a:p>
            <a:pPr lvl="3"/>
            <a:r>
              <a:rPr lang="ja-JP"/>
              <a:t>第</a:t>
            </a:r>
            <a:r>
              <a:rPr lang="en-US"/>
              <a:t> 4 </a:t>
            </a:r>
            <a:r>
              <a:rPr lang="ja-JP"/>
              <a:t>レベル</a:t>
            </a:r>
          </a:p>
          <a:p>
            <a:pPr lvl="4"/>
            <a:r>
              <a:rPr lang="ja-JP"/>
              <a:t>第</a:t>
            </a:r>
            <a:r>
              <a:rPr lang="en-US"/>
              <a:t> 5 </a:t>
            </a:r>
            <a:r>
              <a:rPr lang="ja-JP"/>
              <a:t>レベル</a:t>
            </a:r>
            <a:endParaRPr lang="en-US"/>
          </a:p>
        </p:txBody>
      </p:sp>
      <p:sp>
        <p:nvSpPr>
          <p:cNvPr id="5" name="Text Placeholder 4">
            <a:extLst>
              <a:ext uri="{FF2B5EF4-FFF2-40B4-BE49-F238E27FC236}">
                <a16:creationId xmlns:a16="http://schemas.microsoft.com/office/drawing/2014/main" id="{3D254C6E-8798-EA23-E627-84AC0D661067}"/>
              </a:ext>
            </a:extLst>
          </p:cNvPr>
          <p:cNvSpPr txBox="1">
            <a:spLocks noGrp="1"/>
          </p:cNvSpPr>
          <p:nvPr>
            <p:ph type="body" idx="3"/>
          </p:nvPr>
        </p:nvSpPr>
        <p:spPr>
          <a:xfrm>
            <a:off x="3471867" y="2428344"/>
            <a:ext cx="2915546" cy="1190091"/>
          </a:xfrm>
        </p:spPr>
        <p:txBody>
          <a:bodyPr anchor="b"/>
          <a:lstStyle>
            <a:lvl1pPr marL="0" indent="0">
              <a:buNone/>
              <a:defRPr sz="1800" b="1"/>
            </a:lvl1pPr>
          </a:lstStyle>
          <a:p>
            <a:pPr lvl="0"/>
            <a:r>
              <a:rPr lang="ja-JP"/>
              <a:t>マスター テキストの書式設定</a:t>
            </a:r>
          </a:p>
        </p:txBody>
      </p:sp>
      <p:sp>
        <p:nvSpPr>
          <p:cNvPr id="6" name="Content Placeholder 5">
            <a:extLst>
              <a:ext uri="{FF2B5EF4-FFF2-40B4-BE49-F238E27FC236}">
                <a16:creationId xmlns:a16="http://schemas.microsoft.com/office/drawing/2014/main" id="{03D31ED1-A6FB-231D-30D8-7B7198425109}"/>
              </a:ext>
            </a:extLst>
          </p:cNvPr>
          <p:cNvSpPr txBox="1">
            <a:spLocks noGrp="1"/>
          </p:cNvSpPr>
          <p:nvPr>
            <p:ph idx="4"/>
          </p:nvPr>
        </p:nvSpPr>
        <p:spPr>
          <a:xfrm>
            <a:off x="3471867" y="3618445"/>
            <a:ext cx="2915546" cy="5322182"/>
          </a:xfrm>
        </p:spPr>
        <p:txBody>
          <a:bodyPr/>
          <a:lstStyle>
            <a:lvl1pPr>
              <a:defRPr/>
            </a:lvl1pPr>
            <a:lvl2pPr>
              <a:defRPr/>
            </a:lvl2pPr>
            <a:lvl3pPr>
              <a:defRPr/>
            </a:lvl3pPr>
            <a:lvl4pPr>
              <a:defRPr/>
            </a:lvl4pPr>
            <a:lvl5pPr>
              <a:defRPr/>
            </a:lvl5pPr>
          </a:lstStyle>
          <a:p>
            <a:pPr lvl="0"/>
            <a:r>
              <a:rPr lang="ja-JP"/>
              <a:t>マスター テキストの書式設定</a:t>
            </a:r>
          </a:p>
          <a:p>
            <a:pPr lvl="1"/>
            <a:r>
              <a:rPr lang="ja-JP"/>
              <a:t>第</a:t>
            </a:r>
            <a:r>
              <a:rPr lang="en-US"/>
              <a:t> 2 </a:t>
            </a:r>
            <a:r>
              <a:rPr lang="ja-JP"/>
              <a:t>レベル</a:t>
            </a:r>
          </a:p>
          <a:p>
            <a:pPr lvl="2"/>
            <a:r>
              <a:rPr lang="ja-JP"/>
              <a:t>第</a:t>
            </a:r>
            <a:r>
              <a:rPr lang="en-US"/>
              <a:t> 3 </a:t>
            </a:r>
            <a:r>
              <a:rPr lang="ja-JP"/>
              <a:t>レベル</a:t>
            </a:r>
          </a:p>
          <a:p>
            <a:pPr lvl="3"/>
            <a:r>
              <a:rPr lang="ja-JP"/>
              <a:t>第</a:t>
            </a:r>
            <a:r>
              <a:rPr lang="en-US"/>
              <a:t> 4 </a:t>
            </a:r>
            <a:r>
              <a:rPr lang="ja-JP"/>
              <a:t>レベル</a:t>
            </a:r>
          </a:p>
          <a:p>
            <a:pPr lvl="4"/>
            <a:r>
              <a:rPr lang="ja-JP"/>
              <a:t>第</a:t>
            </a:r>
            <a:r>
              <a:rPr lang="en-US"/>
              <a:t> 5 </a:t>
            </a:r>
            <a:r>
              <a:rPr lang="ja-JP"/>
              <a:t>レベル</a:t>
            </a:r>
            <a:endParaRPr lang="en-US"/>
          </a:p>
        </p:txBody>
      </p:sp>
      <p:sp>
        <p:nvSpPr>
          <p:cNvPr id="7" name="Date Placeholder 6">
            <a:extLst>
              <a:ext uri="{FF2B5EF4-FFF2-40B4-BE49-F238E27FC236}">
                <a16:creationId xmlns:a16="http://schemas.microsoft.com/office/drawing/2014/main" id="{E136612E-665D-3C66-3576-2278EF389C6C}"/>
              </a:ext>
            </a:extLst>
          </p:cNvPr>
          <p:cNvSpPr txBox="1">
            <a:spLocks noGrp="1"/>
          </p:cNvSpPr>
          <p:nvPr>
            <p:ph type="dt" sz="half" idx="7"/>
          </p:nvPr>
        </p:nvSpPr>
        <p:spPr/>
        <p:txBody>
          <a:bodyPr/>
          <a:lstStyle>
            <a:lvl1pPr>
              <a:defRPr/>
            </a:lvl1pPr>
          </a:lstStyle>
          <a:p>
            <a:pPr lvl="0"/>
            <a:fld id="{14BECAD6-88EC-47CC-9579-C53ED1A57C5A}" type="datetime1">
              <a:rPr lang="en-US"/>
              <a:pPr lvl="0"/>
              <a:t>3/28/2024</a:t>
            </a:fld>
            <a:endParaRPr lang="en-US"/>
          </a:p>
        </p:txBody>
      </p:sp>
      <p:sp>
        <p:nvSpPr>
          <p:cNvPr id="8" name="Footer Placeholder 7">
            <a:extLst>
              <a:ext uri="{FF2B5EF4-FFF2-40B4-BE49-F238E27FC236}">
                <a16:creationId xmlns:a16="http://schemas.microsoft.com/office/drawing/2014/main" id="{025A8C06-EBA3-2ABB-6307-866F1CF43838}"/>
              </a:ext>
            </a:extLst>
          </p:cNvPr>
          <p:cNvSpPr txBox="1">
            <a:spLocks noGrp="1"/>
          </p:cNvSpPr>
          <p:nvPr>
            <p:ph type="ftr" sz="quarter" idx="9"/>
          </p:nvPr>
        </p:nvSpPr>
        <p:spPr/>
        <p:txBody>
          <a:bodyPr/>
          <a:lstStyle>
            <a:lvl1pPr>
              <a:defRPr/>
            </a:lvl1pPr>
          </a:lstStyle>
          <a:p>
            <a:pPr lvl="0"/>
            <a:endParaRPr lang="en-US"/>
          </a:p>
        </p:txBody>
      </p:sp>
      <p:sp>
        <p:nvSpPr>
          <p:cNvPr id="9" name="Slide Number Placeholder 8">
            <a:extLst>
              <a:ext uri="{FF2B5EF4-FFF2-40B4-BE49-F238E27FC236}">
                <a16:creationId xmlns:a16="http://schemas.microsoft.com/office/drawing/2014/main" id="{C049CC0B-3817-D36A-CA73-BE67965A8A9A}"/>
              </a:ext>
            </a:extLst>
          </p:cNvPr>
          <p:cNvSpPr txBox="1">
            <a:spLocks noGrp="1"/>
          </p:cNvSpPr>
          <p:nvPr>
            <p:ph type="sldNum" sz="quarter" idx="8"/>
          </p:nvPr>
        </p:nvSpPr>
        <p:spPr/>
        <p:txBody>
          <a:bodyPr/>
          <a:lstStyle>
            <a:lvl1pPr>
              <a:defRPr/>
            </a:lvl1pPr>
          </a:lstStyle>
          <a:p>
            <a:pPr lvl="0"/>
            <a:fld id="{73882807-2213-4CFF-96CF-6E8C941AE9CC}" type="slidenum">
              <a:t>‹#›</a:t>
            </a:fld>
            <a:endParaRPr lang="en-US"/>
          </a:p>
        </p:txBody>
      </p:sp>
    </p:spTree>
    <p:extLst>
      <p:ext uri="{BB962C8B-B14F-4D97-AF65-F5344CB8AC3E}">
        <p14:creationId xmlns:p14="http://schemas.microsoft.com/office/powerpoint/2010/main" val="1853739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7563E0-6621-3B80-BBDA-1C72D51C7F01}"/>
              </a:ext>
            </a:extLst>
          </p:cNvPr>
          <p:cNvSpPr txBox="1">
            <a:spLocks noGrp="1"/>
          </p:cNvSpPr>
          <p:nvPr>
            <p:ph type="title"/>
          </p:nvPr>
        </p:nvSpPr>
        <p:spPr/>
        <p:txBody>
          <a:bodyPr/>
          <a:lstStyle>
            <a:lvl1pPr>
              <a:defRPr/>
            </a:lvl1pPr>
          </a:lstStyle>
          <a:p>
            <a:pPr lvl="0"/>
            <a:r>
              <a:rPr lang="ja-JP"/>
              <a:t>マスター タイトルの書式設定</a:t>
            </a:r>
            <a:endParaRPr lang="en-US"/>
          </a:p>
        </p:txBody>
      </p:sp>
      <p:sp>
        <p:nvSpPr>
          <p:cNvPr id="3" name="Date Placeholder 2">
            <a:extLst>
              <a:ext uri="{FF2B5EF4-FFF2-40B4-BE49-F238E27FC236}">
                <a16:creationId xmlns:a16="http://schemas.microsoft.com/office/drawing/2014/main" id="{33C364F0-E748-DDCD-671B-F8A5A9992EF9}"/>
              </a:ext>
            </a:extLst>
          </p:cNvPr>
          <p:cNvSpPr txBox="1">
            <a:spLocks noGrp="1"/>
          </p:cNvSpPr>
          <p:nvPr>
            <p:ph type="dt" sz="half" idx="7"/>
          </p:nvPr>
        </p:nvSpPr>
        <p:spPr/>
        <p:txBody>
          <a:bodyPr/>
          <a:lstStyle>
            <a:lvl1pPr>
              <a:defRPr/>
            </a:lvl1pPr>
          </a:lstStyle>
          <a:p>
            <a:pPr lvl="0"/>
            <a:fld id="{48C5DE5D-FDC0-477B-8A47-9899485EEAF4}" type="datetime1">
              <a:rPr lang="en-US"/>
              <a:pPr lvl="0"/>
              <a:t>3/28/2024</a:t>
            </a:fld>
            <a:endParaRPr lang="en-US"/>
          </a:p>
        </p:txBody>
      </p:sp>
      <p:sp>
        <p:nvSpPr>
          <p:cNvPr id="4" name="Footer Placeholder 3">
            <a:extLst>
              <a:ext uri="{FF2B5EF4-FFF2-40B4-BE49-F238E27FC236}">
                <a16:creationId xmlns:a16="http://schemas.microsoft.com/office/drawing/2014/main" id="{57C9825D-89A8-ED52-91DE-D4B8575C0EB2}"/>
              </a:ext>
            </a:extLst>
          </p:cNvPr>
          <p:cNvSpPr txBox="1">
            <a:spLocks noGrp="1"/>
          </p:cNvSpPr>
          <p:nvPr>
            <p:ph type="ftr" sz="quarter" idx="9"/>
          </p:nvPr>
        </p:nvSpPr>
        <p:spPr/>
        <p:txBody>
          <a:bodyPr/>
          <a:lstStyle>
            <a:lvl1pPr>
              <a:defRPr/>
            </a:lvl1pPr>
          </a:lstStyle>
          <a:p>
            <a:pPr lvl="0"/>
            <a:endParaRPr lang="en-US"/>
          </a:p>
        </p:txBody>
      </p:sp>
      <p:sp>
        <p:nvSpPr>
          <p:cNvPr id="5" name="Slide Number Placeholder 4">
            <a:extLst>
              <a:ext uri="{FF2B5EF4-FFF2-40B4-BE49-F238E27FC236}">
                <a16:creationId xmlns:a16="http://schemas.microsoft.com/office/drawing/2014/main" id="{D7F1C104-42E7-9717-1006-4F3B11A581E3}"/>
              </a:ext>
            </a:extLst>
          </p:cNvPr>
          <p:cNvSpPr txBox="1">
            <a:spLocks noGrp="1"/>
          </p:cNvSpPr>
          <p:nvPr>
            <p:ph type="sldNum" sz="quarter" idx="8"/>
          </p:nvPr>
        </p:nvSpPr>
        <p:spPr/>
        <p:txBody>
          <a:bodyPr/>
          <a:lstStyle>
            <a:lvl1pPr>
              <a:defRPr/>
            </a:lvl1pPr>
          </a:lstStyle>
          <a:p>
            <a:pPr lvl="0"/>
            <a:fld id="{FF7085C3-424F-4C5C-BF5F-9B76A224F164}" type="slidenum">
              <a:t>‹#›</a:t>
            </a:fld>
            <a:endParaRPr lang="en-US"/>
          </a:p>
        </p:txBody>
      </p:sp>
    </p:spTree>
    <p:extLst>
      <p:ext uri="{BB962C8B-B14F-4D97-AF65-F5344CB8AC3E}">
        <p14:creationId xmlns:p14="http://schemas.microsoft.com/office/powerpoint/2010/main" val="3974960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FED3C4E-A934-801F-554E-82E283F6071B}"/>
              </a:ext>
            </a:extLst>
          </p:cNvPr>
          <p:cNvSpPr txBox="1">
            <a:spLocks noGrp="1"/>
          </p:cNvSpPr>
          <p:nvPr>
            <p:ph type="dt" sz="half" idx="7"/>
          </p:nvPr>
        </p:nvSpPr>
        <p:spPr/>
        <p:txBody>
          <a:bodyPr/>
          <a:lstStyle>
            <a:lvl1pPr>
              <a:defRPr/>
            </a:lvl1pPr>
          </a:lstStyle>
          <a:p>
            <a:pPr lvl="0"/>
            <a:fld id="{FD145C42-42D3-4569-81E3-31EC6F8834FA}" type="datetime1">
              <a:rPr lang="en-US"/>
              <a:pPr lvl="0"/>
              <a:t>3/28/2024</a:t>
            </a:fld>
            <a:endParaRPr lang="en-US"/>
          </a:p>
        </p:txBody>
      </p:sp>
      <p:sp>
        <p:nvSpPr>
          <p:cNvPr id="3" name="Footer Placeholder 2">
            <a:extLst>
              <a:ext uri="{FF2B5EF4-FFF2-40B4-BE49-F238E27FC236}">
                <a16:creationId xmlns:a16="http://schemas.microsoft.com/office/drawing/2014/main" id="{E89E1DCA-D186-48F1-D71E-2E9F0F3692E7}"/>
              </a:ext>
            </a:extLst>
          </p:cNvPr>
          <p:cNvSpPr txBox="1">
            <a:spLocks noGrp="1"/>
          </p:cNvSpPr>
          <p:nvPr>
            <p:ph type="ftr" sz="quarter" idx="9"/>
          </p:nvPr>
        </p:nvSpPr>
        <p:spPr/>
        <p:txBody>
          <a:bodyPr/>
          <a:lstStyle>
            <a:lvl1pPr>
              <a:defRPr/>
            </a:lvl1pPr>
          </a:lstStyle>
          <a:p>
            <a:pPr lvl="0"/>
            <a:endParaRPr lang="en-US"/>
          </a:p>
        </p:txBody>
      </p:sp>
      <p:sp>
        <p:nvSpPr>
          <p:cNvPr id="4" name="Slide Number Placeholder 3">
            <a:extLst>
              <a:ext uri="{FF2B5EF4-FFF2-40B4-BE49-F238E27FC236}">
                <a16:creationId xmlns:a16="http://schemas.microsoft.com/office/drawing/2014/main" id="{56D29FB8-8F10-4E8D-2EE2-AB53437B2816}"/>
              </a:ext>
            </a:extLst>
          </p:cNvPr>
          <p:cNvSpPr txBox="1">
            <a:spLocks noGrp="1"/>
          </p:cNvSpPr>
          <p:nvPr>
            <p:ph type="sldNum" sz="quarter" idx="8"/>
          </p:nvPr>
        </p:nvSpPr>
        <p:spPr/>
        <p:txBody>
          <a:bodyPr/>
          <a:lstStyle>
            <a:lvl1pPr>
              <a:defRPr/>
            </a:lvl1pPr>
          </a:lstStyle>
          <a:p>
            <a:pPr lvl="0"/>
            <a:fld id="{60DC4358-8532-4113-8278-5E171C5A7DE2}" type="slidenum">
              <a:t>‹#›</a:t>
            </a:fld>
            <a:endParaRPr lang="en-US"/>
          </a:p>
        </p:txBody>
      </p:sp>
    </p:spTree>
    <p:extLst>
      <p:ext uri="{BB962C8B-B14F-4D97-AF65-F5344CB8AC3E}">
        <p14:creationId xmlns:p14="http://schemas.microsoft.com/office/powerpoint/2010/main" val="17026137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6AF0B4-B4B3-47DC-71C9-E97082C81178}"/>
              </a:ext>
            </a:extLst>
          </p:cNvPr>
          <p:cNvSpPr txBox="1">
            <a:spLocks noGrp="1"/>
          </p:cNvSpPr>
          <p:nvPr>
            <p:ph type="title"/>
          </p:nvPr>
        </p:nvSpPr>
        <p:spPr>
          <a:xfrm>
            <a:off x="472379" y="660397"/>
            <a:ext cx="2211887" cy="2311402"/>
          </a:xfrm>
        </p:spPr>
        <p:txBody>
          <a:bodyPr anchor="b"/>
          <a:lstStyle>
            <a:lvl1pPr>
              <a:defRPr sz="2400"/>
            </a:lvl1pPr>
          </a:lstStyle>
          <a:p>
            <a:pPr lvl="0"/>
            <a:r>
              <a:rPr lang="ja-JP"/>
              <a:t>マスター タイトルの書式設定</a:t>
            </a:r>
            <a:endParaRPr lang="en-US"/>
          </a:p>
        </p:txBody>
      </p:sp>
      <p:sp>
        <p:nvSpPr>
          <p:cNvPr id="3" name="Content Placeholder 2">
            <a:extLst>
              <a:ext uri="{FF2B5EF4-FFF2-40B4-BE49-F238E27FC236}">
                <a16:creationId xmlns:a16="http://schemas.microsoft.com/office/drawing/2014/main" id="{A630B062-058A-F8F0-537C-B8B31F43AEBF}"/>
              </a:ext>
            </a:extLst>
          </p:cNvPr>
          <p:cNvSpPr txBox="1">
            <a:spLocks noGrp="1"/>
          </p:cNvSpPr>
          <p:nvPr>
            <p:ph idx="1"/>
          </p:nvPr>
        </p:nvSpPr>
        <p:spPr>
          <a:xfrm>
            <a:off x="2915546" y="1426281"/>
            <a:ext cx="3471867" cy="7039682"/>
          </a:xfrm>
        </p:spPr>
        <p:txBody>
          <a:bodyPr/>
          <a:lstStyle>
            <a:lvl1pPr>
              <a:defRPr sz="2400"/>
            </a:lvl1pPr>
            <a:lvl2pPr>
              <a:defRPr sz="2100"/>
            </a:lvl2pPr>
            <a:lvl3pPr>
              <a:defRPr sz="1800"/>
            </a:lvl3pPr>
            <a:lvl4pPr>
              <a:defRPr sz="1500"/>
            </a:lvl4pPr>
            <a:lvl5pPr>
              <a:defRPr sz="1500"/>
            </a:lvl5pPr>
          </a:lstStyle>
          <a:p>
            <a:pPr lvl="0"/>
            <a:r>
              <a:rPr lang="ja-JP"/>
              <a:t>マスター テキストの書式設定</a:t>
            </a:r>
          </a:p>
          <a:p>
            <a:pPr lvl="1"/>
            <a:r>
              <a:rPr lang="ja-JP"/>
              <a:t>第</a:t>
            </a:r>
            <a:r>
              <a:rPr lang="en-US"/>
              <a:t> 2 </a:t>
            </a:r>
            <a:r>
              <a:rPr lang="ja-JP"/>
              <a:t>レベル</a:t>
            </a:r>
          </a:p>
          <a:p>
            <a:pPr lvl="2"/>
            <a:r>
              <a:rPr lang="ja-JP"/>
              <a:t>第</a:t>
            </a:r>
            <a:r>
              <a:rPr lang="en-US"/>
              <a:t> 3 </a:t>
            </a:r>
            <a:r>
              <a:rPr lang="ja-JP"/>
              <a:t>レベル</a:t>
            </a:r>
          </a:p>
          <a:p>
            <a:pPr lvl="3"/>
            <a:r>
              <a:rPr lang="ja-JP"/>
              <a:t>第</a:t>
            </a:r>
            <a:r>
              <a:rPr lang="en-US"/>
              <a:t> 4 </a:t>
            </a:r>
            <a:r>
              <a:rPr lang="ja-JP"/>
              <a:t>レベル</a:t>
            </a:r>
          </a:p>
          <a:p>
            <a:pPr lvl="4"/>
            <a:r>
              <a:rPr lang="ja-JP"/>
              <a:t>第</a:t>
            </a:r>
            <a:r>
              <a:rPr lang="en-US"/>
              <a:t> 5 </a:t>
            </a:r>
            <a:r>
              <a:rPr lang="ja-JP"/>
              <a:t>レベル</a:t>
            </a:r>
            <a:endParaRPr lang="en-US"/>
          </a:p>
        </p:txBody>
      </p:sp>
      <p:sp>
        <p:nvSpPr>
          <p:cNvPr id="4" name="Text Placeholder 3">
            <a:extLst>
              <a:ext uri="{FF2B5EF4-FFF2-40B4-BE49-F238E27FC236}">
                <a16:creationId xmlns:a16="http://schemas.microsoft.com/office/drawing/2014/main" id="{00EFF848-B834-9995-4F2B-AA2390F5D768}"/>
              </a:ext>
            </a:extLst>
          </p:cNvPr>
          <p:cNvSpPr txBox="1">
            <a:spLocks noGrp="1"/>
          </p:cNvSpPr>
          <p:nvPr>
            <p:ph type="body" idx="2"/>
          </p:nvPr>
        </p:nvSpPr>
        <p:spPr>
          <a:xfrm>
            <a:off x="472379" y="2971800"/>
            <a:ext cx="2211887" cy="5505629"/>
          </a:xfrm>
        </p:spPr>
        <p:txBody>
          <a:bodyPr/>
          <a:lstStyle>
            <a:lvl1pPr marL="0" indent="0">
              <a:buNone/>
              <a:defRPr sz="1200"/>
            </a:lvl1pPr>
          </a:lstStyle>
          <a:p>
            <a:pPr lvl="0"/>
            <a:r>
              <a:rPr lang="ja-JP"/>
              <a:t>マスター テキストの書式設定</a:t>
            </a:r>
          </a:p>
        </p:txBody>
      </p:sp>
      <p:sp>
        <p:nvSpPr>
          <p:cNvPr id="5" name="Date Placeholder 4">
            <a:extLst>
              <a:ext uri="{FF2B5EF4-FFF2-40B4-BE49-F238E27FC236}">
                <a16:creationId xmlns:a16="http://schemas.microsoft.com/office/drawing/2014/main" id="{1A04F6CB-3AAA-B3A8-B02C-29897552FEF9}"/>
              </a:ext>
            </a:extLst>
          </p:cNvPr>
          <p:cNvSpPr txBox="1">
            <a:spLocks noGrp="1"/>
          </p:cNvSpPr>
          <p:nvPr>
            <p:ph type="dt" sz="half" idx="7"/>
          </p:nvPr>
        </p:nvSpPr>
        <p:spPr/>
        <p:txBody>
          <a:bodyPr/>
          <a:lstStyle>
            <a:lvl1pPr>
              <a:defRPr/>
            </a:lvl1pPr>
          </a:lstStyle>
          <a:p>
            <a:pPr lvl="0"/>
            <a:fld id="{07761FBA-5B0F-44FB-A054-98DDD75E4106}" type="datetime1">
              <a:rPr lang="en-US"/>
              <a:pPr lvl="0"/>
              <a:t>3/28/2024</a:t>
            </a:fld>
            <a:endParaRPr lang="en-US"/>
          </a:p>
        </p:txBody>
      </p:sp>
      <p:sp>
        <p:nvSpPr>
          <p:cNvPr id="6" name="Footer Placeholder 5">
            <a:extLst>
              <a:ext uri="{FF2B5EF4-FFF2-40B4-BE49-F238E27FC236}">
                <a16:creationId xmlns:a16="http://schemas.microsoft.com/office/drawing/2014/main" id="{8BD96EAF-9E8F-F39D-7AB8-F73D76B59F45}"/>
              </a:ext>
            </a:extLst>
          </p:cNvPr>
          <p:cNvSpPr txBox="1">
            <a:spLocks noGrp="1"/>
          </p:cNvSpPr>
          <p:nvPr>
            <p:ph type="ftr" sz="quarter" idx="9"/>
          </p:nvPr>
        </p:nvSpPr>
        <p:spPr/>
        <p:txBody>
          <a:bodyPr/>
          <a:lstStyle>
            <a:lvl1pPr>
              <a:defRPr/>
            </a:lvl1pPr>
          </a:lstStyle>
          <a:p>
            <a:pPr lvl="0"/>
            <a:endParaRPr lang="en-US"/>
          </a:p>
        </p:txBody>
      </p:sp>
      <p:sp>
        <p:nvSpPr>
          <p:cNvPr id="7" name="Slide Number Placeholder 6">
            <a:extLst>
              <a:ext uri="{FF2B5EF4-FFF2-40B4-BE49-F238E27FC236}">
                <a16:creationId xmlns:a16="http://schemas.microsoft.com/office/drawing/2014/main" id="{2E75E0E7-9BC7-7486-2125-AB4A2B0EE840}"/>
              </a:ext>
            </a:extLst>
          </p:cNvPr>
          <p:cNvSpPr txBox="1">
            <a:spLocks noGrp="1"/>
          </p:cNvSpPr>
          <p:nvPr>
            <p:ph type="sldNum" sz="quarter" idx="8"/>
          </p:nvPr>
        </p:nvSpPr>
        <p:spPr/>
        <p:txBody>
          <a:bodyPr/>
          <a:lstStyle>
            <a:lvl1pPr>
              <a:defRPr/>
            </a:lvl1pPr>
          </a:lstStyle>
          <a:p>
            <a:pPr lvl="0"/>
            <a:fld id="{8A496ADE-83B0-4F20-B985-62E8BFD2A342}" type="slidenum">
              <a:t>‹#›</a:t>
            </a:fld>
            <a:endParaRPr lang="en-US"/>
          </a:p>
        </p:txBody>
      </p:sp>
    </p:spTree>
    <p:extLst>
      <p:ext uri="{BB962C8B-B14F-4D97-AF65-F5344CB8AC3E}">
        <p14:creationId xmlns:p14="http://schemas.microsoft.com/office/powerpoint/2010/main" val="4067828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DCD7A-5386-6753-55CC-116EA689D47F}"/>
              </a:ext>
            </a:extLst>
          </p:cNvPr>
          <p:cNvSpPr txBox="1">
            <a:spLocks noGrp="1"/>
          </p:cNvSpPr>
          <p:nvPr>
            <p:ph type="title"/>
          </p:nvPr>
        </p:nvSpPr>
        <p:spPr>
          <a:xfrm>
            <a:off x="472379" y="660397"/>
            <a:ext cx="2211887" cy="2311402"/>
          </a:xfrm>
        </p:spPr>
        <p:txBody>
          <a:bodyPr anchor="b"/>
          <a:lstStyle>
            <a:lvl1pPr>
              <a:defRPr sz="2400"/>
            </a:lvl1pPr>
          </a:lstStyle>
          <a:p>
            <a:pPr lvl="0"/>
            <a:r>
              <a:rPr lang="ja-JP"/>
              <a:t>マスター タイトルの書式設定</a:t>
            </a:r>
            <a:endParaRPr lang="en-US"/>
          </a:p>
        </p:txBody>
      </p:sp>
      <p:sp>
        <p:nvSpPr>
          <p:cNvPr id="3" name="Picture Placeholder 2">
            <a:extLst>
              <a:ext uri="{FF2B5EF4-FFF2-40B4-BE49-F238E27FC236}">
                <a16:creationId xmlns:a16="http://schemas.microsoft.com/office/drawing/2014/main" id="{B6ACF2E5-07E0-D287-A85A-D25F7E8B2DBF}"/>
              </a:ext>
            </a:extLst>
          </p:cNvPr>
          <p:cNvSpPr txBox="1">
            <a:spLocks noGrp="1"/>
          </p:cNvSpPr>
          <p:nvPr>
            <p:ph type="pic" idx="1"/>
          </p:nvPr>
        </p:nvSpPr>
        <p:spPr>
          <a:xfrm>
            <a:off x="2915546" y="1426281"/>
            <a:ext cx="3471867" cy="7039682"/>
          </a:xfrm>
        </p:spPr>
        <p:txBody>
          <a:bodyPr/>
          <a:lstStyle>
            <a:lvl1pPr marL="0" indent="0">
              <a:buNone/>
              <a:defRPr sz="2400"/>
            </a:lvl1pPr>
          </a:lstStyle>
          <a:p>
            <a:pPr lvl="0"/>
            <a:r>
              <a:rPr lang="ja-JP"/>
              <a:t>アイコンをクリックして図を追加</a:t>
            </a:r>
            <a:endParaRPr lang="en-US"/>
          </a:p>
        </p:txBody>
      </p:sp>
      <p:sp>
        <p:nvSpPr>
          <p:cNvPr id="4" name="Text Placeholder 3">
            <a:extLst>
              <a:ext uri="{FF2B5EF4-FFF2-40B4-BE49-F238E27FC236}">
                <a16:creationId xmlns:a16="http://schemas.microsoft.com/office/drawing/2014/main" id="{B726EB62-9E5B-4E0A-A056-57131F0B0BC2}"/>
              </a:ext>
            </a:extLst>
          </p:cNvPr>
          <p:cNvSpPr txBox="1">
            <a:spLocks noGrp="1"/>
          </p:cNvSpPr>
          <p:nvPr>
            <p:ph type="body" idx="2"/>
          </p:nvPr>
        </p:nvSpPr>
        <p:spPr>
          <a:xfrm>
            <a:off x="472379" y="2971800"/>
            <a:ext cx="2211887" cy="5505629"/>
          </a:xfrm>
        </p:spPr>
        <p:txBody>
          <a:bodyPr/>
          <a:lstStyle>
            <a:lvl1pPr marL="0" indent="0">
              <a:buNone/>
              <a:defRPr sz="1200"/>
            </a:lvl1pPr>
          </a:lstStyle>
          <a:p>
            <a:pPr lvl="0"/>
            <a:r>
              <a:rPr lang="ja-JP"/>
              <a:t>マスター テキストの書式設定</a:t>
            </a:r>
          </a:p>
        </p:txBody>
      </p:sp>
      <p:sp>
        <p:nvSpPr>
          <p:cNvPr id="5" name="Date Placeholder 4">
            <a:extLst>
              <a:ext uri="{FF2B5EF4-FFF2-40B4-BE49-F238E27FC236}">
                <a16:creationId xmlns:a16="http://schemas.microsoft.com/office/drawing/2014/main" id="{AD01E10C-6A1E-ECA3-26BB-52FBA824706B}"/>
              </a:ext>
            </a:extLst>
          </p:cNvPr>
          <p:cNvSpPr txBox="1">
            <a:spLocks noGrp="1"/>
          </p:cNvSpPr>
          <p:nvPr>
            <p:ph type="dt" sz="half" idx="7"/>
          </p:nvPr>
        </p:nvSpPr>
        <p:spPr/>
        <p:txBody>
          <a:bodyPr/>
          <a:lstStyle>
            <a:lvl1pPr>
              <a:defRPr/>
            </a:lvl1pPr>
          </a:lstStyle>
          <a:p>
            <a:pPr lvl="0"/>
            <a:fld id="{4D08A9A0-6605-4BF1-AC1C-9B2A0D1B69D6}" type="datetime1">
              <a:rPr lang="en-US"/>
              <a:pPr lvl="0"/>
              <a:t>3/28/2024</a:t>
            </a:fld>
            <a:endParaRPr lang="en-US"/>
          </a:p>
        </p:txBody>
      </p:sp>
      <p:sp>
        <p:nvSpPr>
          <p:cNvPr id="6" name="Footer Placeholder 5">
            <a:extLst>
              <a:ext uri="{FF2B5EF4-FFF2-40B4-BE49-F238E27FC236}">
                <a16:creationId xmlns:a16="http://schemas.microsoft.com/office/drawing/2014/main" id="{600DC45E-D842-864B-B2A4-CF1B3D9F4EF8}"/>
              </a:ext>
            </a:extLst>
          </p:cNvPr>
          <p:cNvSpPr txBox="1">
            <a:spLocks noGrp="1"/>
          </p:cNvSpPr>
          <p:nvPr>
            <p:ph type="ftr" sz="quarter" idx="9"/>
          </p:nvPr>
        </p:nvSpPr>
        <p:spPr/>
        <p:txBody>
          <a:bodyPr/>
          <a:lstStyle>
            <a:lvl1pPr>
              <a:defRPr/>
            </a:lvl1pPr>
          </a:lstStyle>
          <a:p>
            <a:pPr lvl="0"/>
            <a:endParaRPr lang="en-US"/>
          </a:p>
        </p:txBody>
      </p:sp>
      <p:sp>
        <p:nvSpPr>
          <p:cNvPr id="7" name="Slide Number Placeholder 6">
            <a:extLst>
              <a:ext uri="{FF2B5EF4-FFF2-40B4-BE49-F238E27FC236}">
                <a16:creationId xmlns:a16="http://schemas.microsoft.com/office/drawing/2014/main" id="{688B7DD8-E493-6E57-A565-DBE724ED8D04}"/>
              </a:ext>
            </a:extLst>
          </p:cNvPr>
          <p:cNvSpPr txBox="1">
            <a:spLocks noGrp="1"/>
          </p:cNvSpPr>
          <p:nvPr>
            <p:ph type="sldNum" sz="quarter" idx="8"/>
          </p:nvPr>
        </p:nvSpPr>
        <p:spPr/>
        <p:txBody>
          <a:bodyPr/>
          <a:lstStyle>
            <a:lvl1pPr>
              <a:defRPr/>
            </a:lvl1pPr>
          </a:lstStyle>
          <a:p>
            <a:pPr lvl="0"/>
            <a:fld id="{BC732F40-EA70-40A3-8B39-B1F54EA33C0C}" type="slidenum">
              <a:t>‹#›</a:t>
            </a:fld>
            <a:endParaRPr lang="en-US"/>
          </a:p>
        </p:txBody>
      </p:sp>
    </p:spTree>
    <p:extLst>
      <p:ext uri="{BB962C8B-B14F-4D97-AF65-F5344CB8AC3E}">
        <p14:creationId xmlns:p14="http://schemas.microsoft.com/office/powerpoint/2010/main" val="1535944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A33720-B5B4-E52E-373F-12168119F9B8}"/>
              </a:ext>
            </a:extLst>
          </p:cNvPr>
          <p:cNvSpPr txBox="1">
            <a:spLocks noGrp="1"/>
          </p:cNvSpPr>
          <p:nvPr>
            <p:ph type="title"/>
          </p:nvPr>
        </p:nvSpPr>
        <p:spPr>
          <a:xfrm>
            <a:off x="471492" y="527407"/>
            <a:ext cx="5915025" cy="1914698"/>
          </a:xfrm>
          <a:prstGeom prst="rect">
            <a:avLst/>
          </a:prstGeom>
          <a:noFill/>
          <a:ln>
            <a:noFill/>
          </a:ln>
        </p:spPr>
        <p:txBody>
          <a:bodyPr vert="horz" wrap="square" lIns="91440" tIns="45720" rIns="91440" bIns="45720" anchor="ctr" anchorCtr="0" compatLnSpc="1">
            <a:normAutofit/>
          </a:bodyPr>
          <a:lstStyle/>
          <a:p>
            <a:pPr lvl="0"/>
            <a:r>
              <a:rPr lang="ja-JP"/>
              <a:t>マスター タイトルの書式設定</a:t>
            </a:r>
            <a:endParaRPr lang="en-US"/>
          </a:p>
        </p:txBody>
      </p:sp>
      <p:sp>
        <p:nvSpPr>
          <p:cNvPr id="3" name="Text Placeholder 2">
            <a:extLst>
              <a:ext uri="{FF2B5EF4-FFF2-40B4-BE49-F238E27FC236}">
                <a16:creationId xmlns:a16="http://schemas.microsoft.com/office/drawing/2014/main" id="{575FC5CC-F1A6-7D17-8195-38940DA90669}"/>
              </a:ext>
            </a:extLst>
          </p:cNvPr>
          <p:cNvSpPr txBox="1">
            <a:spLocks noGrp="1"/>
          </p:cNvSpPr>
          <p:nvPr>
            <p:ph type="body" idx="1"/>
          </p:nvPr>
        </p:nvSpPr>
        <p:spPr>
          <a:xfrm>
            <a:off x="471492" y="2637010"/>
            <a:ext cx="5915025" cy="6285265"/>
          </a:xfrm>
          <a:prstGeom prst="rect">
            <a:avLst/>
          </a:prstGeom>
          <a:noFill/>
          <a:ln>
            <a:noFill/>
          </a:ln>
        </p:spPr>
        <p:txBody>
          <a:bodyPr vert="horz" wrap="square" lIns="91440" tIns="45720" rIns="91440" bIns="45720" anchor="t" anchorCtr="0" compatLnSpc="1">
            <a:normAutofit/>
          </a:bodyPr>
          <a:lstStyle/>
          <a:p>
            <a:pPr lvl="0"/>
            <a:r>
              <a:rPr lang="ja-JP"/>
              <a:t>マスター テキストの書式設定</a:t>
            </a:r>
          </a:p>
          <a:p>
            <a:pPr lvl="1"/>
            <a:r>
              <a:rPr lang="ja-JP"/>
              <a:t>第</a:t>
            </a:r>
            <a:r>
              <a:rPr lang="en-US"/>
              <a:t> 2 </a:t>
            </a:r>
            <a:r>
              <a:rPr lang="ja-JP"/>
              <a:t>レベル</a:t>
            </a:r>
          </a:p>
          <a:p>
            <a:pPr lvl="2"/>
            <a:r>
              <a:rPr lang="ja-JP"/>
              <a:t>第</a:t>
            </a:r>
            <a:r>
              <a:rPr lang="en-US"/>
              <a:t> 3 </a:t>
            </a:r>
            <a:r>
              <a:rPr lang="ja-JP"/>
              <a:t>レベル</a:t>
            </a:r>
          </a:p>
          <a:p>
            <a:pPr lvl="3"/>
            <a:r>
              <a:rPr lang="ja-JP"/>
              <a:t>第</a:t>
            </a:r>
            <a:r>
              <a:rPr lang="en-US"/>
              <a:t> 4 </a:t>
            </a:r>
            <a:r>
              <a:rPr lang="ja-JP"/>
              <a:t>レベル</a:t>
            </a:r>
          </a:p>
          <a:p>
            <a:pPr lvl="4"/>
            <a:r>
              <a:rPr lang="ja-JP"/>
              <a:t>第</a:t>
            </a:r>
            <a:r>
              <a:rPr lang="en-US"/>
              <a:t> 5 </a:t>
            </a:r>
            <a:r>
              <a:rPr lang="ja-JP"/>
              <a:t>レベル</a:t>
            </a:r>
            <a:endParaRPr lang="en-US"/>
          </a:p>
        </p:txBody>
      </p:sp>
      <p:sp>
        <p:nvSpPr>
          <p:cNvPr id="4" name="Date Placeholder 3">
            <a:extLst>
              <a:ext uri="{FF2B5EF4-FFF2-40B4-BE49-F238E27FC236}">
                <a16:creationId xmlns:a16="http://schemas.microsoft.com/office/drawing/2014/main" id="{0078977C-A7BA-A116-2166-818713168432}"/>
              </a:ext>
            </a:extLst>
          </p:cNvPr>
          <p:cNvSpPr txBox="1">
            <a:spLocks noGrp="1"/>
          </p:cNvSpPr>
          <p:nvPr>
            <p:ph type="dt" sz="half" idx="2"/>
          </p:nvPr>
        </p:nvSpPr>
        <p:spPr>
          <a:xfrm>
            <a:off x="471492" y="9181398"/>
            <a:ext cx="1543050" cy="527398"/>
          </a:xfrm>
          <a:prstGeom prst="rect">
            <a:avLst/>
          </a:prstGeom>
          <a:noFill/>
          <a:ln>
            <a:noFill/>
          </a:ln>
        </p:spPr>
        <p:txBody>
          <a:bodyPr vert="horz" wrap="square" lIns="91440" tIns="45720" rIns="91440" bIns="45720" anchor="ctr" anchorCtr="0" compatLnSpc="1">
            <a:noAutofit/>
          </a:bodyPr>
          <a:lstStyle>
            <a:lvl1pPr marL="0" marR="0" lvl="0" indent="0" algn="l" defTabSz="457200" rtl="0" fontAlgn="auto" hangingPunct="1">
              <a:lnSpc>
                <a:spcPct val="100000"/>
              </a:lnSpc>
              <a:spcBef>
                <a:spcPts val="0"/>
              </a:spcBef>
              <a:spcAft>
                <a:spcPts val="0"/>
              </a:spcAft>
              <a:buNone/>
              <a:tabLst/>
              <a:defRPr lang="en-US" sz="900" b="0" i="0" u="none" strike="noStrike" kern="1200" cap="none" spc="0" baseline="0">
                <a:solidFill>
                  <a:srgbClr val="898989"/>
                </a:solidFill>
                <a:uFillTx/>
                <a:latin typeface="Calibri"/>
                <a:ea typeface="游ゴシック" pitchFamily="34"/>
              </a:defRPr>
            </a:lvl1pPr>
          </a:lstStyle>
          <a:p>
            <a:pPr lvl="0"/>
            <a:fld id="{2D41BEFF-11BB-4C79-A12E-1AC0473EF699}" type="datetime1">
              <a:rPr lang="en-US"/>
              <a:pPr lvl="0"/>
              <a:t>3/28/2024</a:t>
            </a:fld>
            <a:endParaRPr lang="en-US"/>
          </a:p>
        </p:txBody>
      </p:sp>
      <p:sp>
        <p:nvSpPr>
          <p:cNvPr id="5" name="Footer Placeholder 4">
            <a:extLst>
              <a:ext uri="{FF2B5EF4-FFF2-40B4-BE49-F238E27FC236}">
                <a16:creationId xmlns:a16="http://schemas.microsoft.com/office/drawing/2014/main" id="{3890AA61-AB1C-4BC9-7364-587CDF058A6B}"/>
              </a:ext>
            </a:extLst>
          </p:cNvPr>
          <p:cNvSpPr txBox="1">
            <a:spLocks noGrp="1"/>
          </p:cNvSpPr>
          <p:nvPr>
            <p:ph type="ftr" sz="quarter" idx="3"/>
          </p:nvPr>
        </p:nvSpPr>
        <p:spPr>
          <a:xfrm>
            <a:off x="2271717" y="9181398"/>
            <a:ext cx="2314574" cy="527398"/>
          </a:xfrm>
          <a:prstGeom prst="rect">
            <a:avLst/>
          </a:prstGeom>
          <a:noFill/>
          <a:ln>
            <a:noFill/>
          </a:ln>
        </p:spPr>
        <p:txBody>
          <a:bodyPr vert="horz" wrap="square" lIns="91440" tIns="45720" rIns="91440" bIns="45720" anchor="ctr" anchorCtr="1" compatLnSpc="1">
            <a:noAutofit/>
          </a:bodyPr>
          <a:lstStyle>
            <a:lvl1pPr marL="0" marR="0" lvl="0" indent="0" algn="ctr" defTabSz="457200" rtl="0" fontAlgn="auto" hangingPunct="1">
              <a:lnSpc>
                <a:spcPct val="100000"/>
              </a:lnSpc>
              <a:spcBef>
                <a:spcPts val="0"/>
              </a:spcBef>
              <a:spcAft>
                <a:spcPts val="0"/>
              </a:spcAft>
              <a:buNone/>
              <a:tabLst/>
              <a:defRPr lang="en-US" sz="900" b="0" i="0" u="none" strike="noStrike" kern="1200" cap="none" spc="0" baseline="0">
                <a:solidFill>
                  <a:srgbClr val="898989"/>
                </a:solidFill>
                <a:uFillTx/>
                <a:latin typeface="Calibri"/>
                <a:ea typeface="游ゴシック" pitchFamily="34"/>
              </a:defRPr>
            </a:lvl1pPr>
          </a:lstStyle>
          <a:p>
            <a:pPr lvl="0"/>
            <a:endParaRPr lang="en-US"/>
          </a:p>
        </p:txBody>
      </p:sp>
      <p:sp>
        <p:nvSpPr>
          <p:cNvPr id="6" name="Slide Number Placeholder 5">
            <a:extLst>
              <a:ext uri="{FF2B5EF4-FFF2-40B4-BE49-F238E27FC236}">
                <a16:creationId xmlns:a16="http://schemas.microsoft.com/office/drawing/2014/main" id="{861E0219-11F1-0371-1760-372281FAB185}"/>
              </a:ext>
            </a:extLst>
          </p:cNvPr>
          <p:cNvSpPr txBox="1">
            <a:spLocks noGrp="1"/>
          </p:cNvSpPr>
          <p:nvPr>
            <p:ph type="sldNum" sz="quarter" idx="4"/>
          </p:nvPr>
        </p:nvSpPr>
        <p:spPr>
          <a:xfrm>
            <a:off x="4843467" y="9181398"/>
            <a:ext cx="1543050" cy="527398"/>
          </a:xfrm>
          <a:prstGeom prst="rect">
            <a:avLst/>
          </a:prstGeom>
          <a:noFill/>
          <a:ln>
            <a:noFill/>
          </a:ln>
        </p:spPr>
        <p:txBody>
          <a:bodyPr vert="horz" wrap="square" lIns="91440" tIns="45720" rIns="91440" bIns="45720" anchor="ctr" anchorCtr="0" compatLnSpc="1">
            <a:noAutofit/>
          </a:bodyPr>
          <a:lstStyle>
            <a:lvl1pPr marL="0" marR="0" lvl="0" indent="0" algn="r" defTabSz="457200" rtl="0" fontAlgn="auto" hangingPunct="1">
              <a:lnSpc>
                <a:spcPct val="100000"/>
              </a:lnSpc>
              <a:spcBef>
                <a:spcPts val="0"/>
              </a:spcBef>
              <a:spcAft>
                <a:spcPts val="0"/>
              </a:spcAft>
              <a:buNone/>
              <a:tabLst/>
              <a:defRPr lang="en-US" sz="900" b="0" i="0" u="none" strike="noStrike" kern="1200" cap="none" spc="0" baseline="0">
                <a:solidFill>
                  <a:srgbClr val="898989"/>
                </a:solidFill>
                <a:uFillTx/>
                <a:latin typeface="Calibri"/>
                <a:ea typeface="游ゴシック" pitchFamily="34"/>
              </a:defRPr>
            </a:lvl1pPr>
          </a:lstStyle>
          <a:p>
            <a:pPr lvl="0"/>
            <a:fld id="{62F9C4F4-5EBB-42C5-9BAE-BF96B811DE25}" type="slidenum">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685800" rtl="0" fontAlgn="auto" hangingPunct="1">
        <a:lnSpc>
          <a:spcPct val="90000"/>
        </a:lnSpc>
        <a:spcBef>
          <a:spcPts val="0"/>
        </a:spcBef>
        <a:spcAft>
          <a:spcPts val="0"/>
        </a:spcAft>
        <a:buNone/>
        <a:tabLst/>
        <a:defRPr lang="ja-JP" sz="3300" b="0" i="0" u="none" strike="noStrike" kern="1200" cap="none" spc="0" baseline="0">
          <a:solidFill>
            <a:srgbClr val="000000"/>
          </a:solidFill>
          <a:uFillTx/>
          <a:latin typeface="Calibri Light"/>
          <a:ea typeface="游ゴシック Light" pitchFamily="34"/>
        </a:defRPr>
      </a:lvl1pPr>
    </p:titleStyle>
    <p:bodyStyle>
      <a:lvl1pPr marL="171450" marR="0" lvl="0" indent="-171450" algn="l" defTabSz="685800" rtl="0" fontAlgn="auto" hangingPunct="1">
        <a:lnSpc>
          <a:spcPct val="90000"/>
        </a:lnSpc>
        <a:spcBef>
          <a:spcPts val="750"/>
        </a:spcBef>
        <a:spcAft>
          <a:spcPts val="0"/>
        </a:spcAft>
        <a:buSzPct val="100000"/>
        <a:buFont typeface="Arial" pitchFamily="34"/>
        <a:buChar char="•"/>
        <a:tabLst/>
        <a:defRPr lang="ja-JP" sz="2100" b="0" i="0" u="none" strike="noStrike" kern="1200" cap="none" spc="0" baseline="0">
          <a:solidFill>
            <a:srgbClr val="000000"/>
          </a:solidFill>
          <a:uFillTx/>
          <a:latin typeface="Calibri"/>
          <a:ea typeface="游ゴシック" pitchFamily="34"/>
        </a:defRPr>
      </a:lvl1pPr>
      <a:lvl2pPr marL="514350" marR="0" lvl="1" indent="-171450" algn="l" defTabSz="685800" rtl="0" fontAlgn="auto" hangingPunct="1">
        <a:lnSpc>
          <a:spcPct val="90000"/>
        </a:lnSpc>
        <a:spcBef>
          <a:spcPts val="375"/>
        </a:spcBef>
        <a:spcAft>
          <a:spcPts val="0"/>
        </a:spcAft>
        <a:buSzPct val="100000"/>
        <a:buFont typeface="Arial" pitchFamily="34"/>
        <a:buChar char="•"/>
        <a:tabLst/>
        <a:defRPr lang="ja-JP" sz="1800" b="0" i="0" u="none" strike="noStrike" kern="1200" cap="none" spc="0" baseline="0">
          <a:solidFill>
            <a:srgbClr val="000000"/>
          </a:solidFill>
          <a:uFillTx/>
          <a:latin typeface="Calibri"/>
          <a:ea typeface="游ゴシック" pitchFamily="34"/>
        </a:defRPr>
      </a:lvl2pPr>
      <a:lvl3pPr marL="857250" marR="0" lvl="2" indent="-171450" algn="l" defTabSz="685800" rtl="0" fontAlgn="auto" hangingPunct="1">
        <a:lnSpc>
          <a:spcPct val="90000"/>
        </a:lnSpc>
        <a:spcBef>
          <a:spcPts val="375"/>
        </a:spcBef>
        <a:spcAft>
          <a:spcPts val="0"/>
        </a:spcAft>
        <a:buSzPct val="100000"/>
        <a:buFont typeface="Arial" pitchFamily="34"/>
        <a:buChar char="•"/>
        <a:tabLst/>
        <a:defRPr lang="ja-JP" sz="1500" b="0" i="0" u="none" strike="noStrike" kern="1200" cap="none" spc="0" baseline="0">
          <a:solidFill>
            <a:srgbClr val="000000"/>
          </a:solidFill>
          <a:uFillTx/>
          <a:latin typeface="Calibri"/>
          <a:ea typeface="游ゴシック" pitchFamily="34"/>
        </a:defRPr>
      </a:lvl3pPr>
      <a:lvl4pPr marL="1200150" marR="0" lvl="3" indent="-171450" algn="l" defTabSz="685800" rtl="0" fontAlgn="auto" hangingPunct="1">
        <a:lnSpc>
          <a:spcPct val="90000"/>
        </a:lnSpc>
        <a:spcBef>
          <a:spcPts val="375"/>
        </a:spcBef>
        <a:spcAft>
          <a:spcPts val="0"/>
        </a:spcAft>
        <a:buSzPct val="100000"/>
        <a:buFont typeface="Arial" pitchFamily="34"/>
        <a:buChar char="•"/>
        <a:tabLst/>
        <a:defRPr lang="ja-JP" sz="1350" b="0" i="0" u="none" strike="noStrike" kern="1200" cap="none" spc="0" baseline="0">
          <a:solidFill>
            <a:srgbClr val="000000"/>
          </a:solidFill>
          <a:uFillTx/>
          <a:latin typeface="Calibri"/>
          <a:ea typeface="游ゴシック" pitchFamily="34"/>
        </a:defRPr>
      </a:lvl4pPr>
      <a:lvl5pPr marL="1543050" marR="0" lvl="4" indent="-171450" algn="l" defTabSz="685800" rtl="0" fontAlgn="auto" hangingPunct="1">
        <a:lnSpc>
          <a:spcPct val="90000"/>
        </a:lnSpc>
        <a:spcBef>
          <a:spcPts val="375"/>
        </a:spcBef>
        <a:spcAft>
          <a:spcPts val="0"/>
        </a:spcAft>
        <a:buSzPct val="100000"/>
        <a:buFont typeface="Arial" pitchFamily="34"/>
        <a:buChar char="•"/>
        <a:tabLst/>
        <a:defRPr lang="ja-JP" sz="1350" b="0" i="0" u="none" strike="noStrike" kern="1200" cap="none" spc="0" baseline="0">
          <a:solidFill>
            <a:srgbClr val="000000"/>
          </a:solidFill>
          <a:uFillTx/>
          <a:latin typeface="Calibri"/>
          <a:ea typeface="游ゴシック" pitchFamily="34"/>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 name="正方形/長方形 2">
            <a:extLst>
              <a:ext uri="{FF2B5EF4-FFF2-40B4-BE49-F238E27FC236}">
                <a16:creationId xmlns:a16="http://schemas.microsoft.com/office/drawing/2014/main" id="{DA679BD5-3DAE-04E2-3AA7-4EDB39AF1EB1}"/>
              </a:ext>
            </a:extLst>
          </p:cNvPr>
          <p:cNvSpPr/>
          <p:nvPr/>
        </p:nvSpPr>
        <p:spPr>
          <a:xfrm>
            <a:off x="-5266" y="0"/>
            <a:ext cx="6900821" cy="9956919"/>
          </a:xfrm>
          <a:prstGeom prst="rect">
            <a:avLst/>
          </a:prstGeom>
          <a:solidFill>
            <a:srgbClr val="5DD5FF"/>
          </a:solidFill>
          <a:ln cap="flat">
            <a:noFill/>
            <a:prstDash val="solid"/>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a typeface="游ゴシック" pitchFamily="34"/>
            </a:endParaRPr>
          </a:p>
        </p:txBody>
      </p:sp>
      <p:sp>
        <p:nvSpPr>
          <p:cNvPr id="3" name="タイトル 1">
            <a:extLst>
              <a:ext uri="{FF2B5EF4-FFF2-40B4-BE49-F238E27FC236}">
                <a16:creationId xmlns:a16="http://schemas.microsoft.com/office/drawing/2014/main" id="{4EBAAE22-EC8B-2E93-D953-17D812C5205D}"/>
              </a:ext>
            </a:extLst>
          </p:cNvPr>
          <p:cNvSpPr txBox="1">
            <a:spLocks noGrp="1"/>
          </p:cNvSpPr>
          <p:nvPr>
            <p:ph type="title"/>
          </p:nvPr>
        </p:nvSpPr>
        <p:spPr>
          <a:xfrm>
            <a:off x="137781" y="125281"/>
            <a:ext cx="6757790" cy="549828"/>
          </a:xfrm>
        </p:spPr>
        <p:txBody>
          <a:bodyPr/>
          <a:lstStyle/>
          <a:p>
            <a:pPr lvl="0"/>
            <a:r>
              <a:rPr lang="ja-JP" sz="2800" b="1">
                <a:solidFill>
                  <a:srgbClr val="FFFFFF"/>
                </a:solidFill>
                <a:latin typeface="メイリオ" pitchFamily="50"/>
                <a:ea typeface="メイリオ" pitchFamily="50"/>
              </a:rPr>
              <a:t>医療機関担当者の皆さまへ</a:t>
            </a:r>
          </a:p>
        </p:txBody>
      </p:sp>
      <p:sp>
        <p:nvSpPr>
          <p:cNvPr id="4" name="四角形: 角を丸くする 3">
            <a:extLst>
              <a:ext uri="{FF2B5EF4-FFF2-40B4-BE49-F238E27FC236}">
                <a16:creationId xmlns:a16="http://schemas.microsoft.com/office/drawing/2014/main" id="{22021DCB-6269-733C-981E-FE7B7E21B118}"/>
              </a:ext>
            </a:extLst>
          </p:cNvPr>
          <p:cNvSpPr/>
          <p:nvPr/>
        </p:nvSpPr>
        <p:spPr>
          <a:xfrm>
            <a:off x="87681" y="701454"/>
            <a:ext cx="6682636" cy="1107667"/>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noFill/>
          <a:ln cap="flat">
            <a:noFill/>
            <a:prstDash val="solid"/>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C000"/>
              </a:solidFill>
              <a:uFillTx/>
              <a:latin typeface="Calibri"/>
              <a:ea typeface="游ゴシック" pitchFamily="34"/>
            </a:endParaRPr>
          </a:p>
        </p:txBody>
      </p:sp>
      <p:sp>
        <p:nvSpPr>
          <p:cNvPr id="5" name="四角形: 角を丸くする 4">
            <a:extLst>
              <a:ext uri="{FF2B5EF4-FFF2-40B4-BE49-F238E27FC236}">
                <a16:creationId xmlns:a16="http://schemas.microsoft.com/office/drawing/2014/main" id="{87DC5239-5B3A-4DE5-CB98-B4F53653CB75}"/>
              </a:ext>
            </a:extLst>
          </p:cNvPr>
          <p:cNvSpPr/>
          <p:nvPr/>
        </p:nvSpPr>
        <p:spPr>
          <a:xfrm>
            <a:off x="225646" y="649635"/>
            <a:ext cx="6557372" cy="839245"/>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noFill/>
          <a:ln cap="flat">
            <a:noFill/>
            <a:prstDash val="solid"/>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tab pos="5564188" algn="l"/>
              </a:tabLst>
              <a:defRPr sz="1800" b="0" i="0" u="none" strike="noStrike" kern="0" cap="none" spc="0" baseline="0">
                <a:solidFill>
                  <a:srgbClr val="000000"/>
                </a:solidFill>
                <a:uFillTx/>
              </a:defRPr>
            </a:pPr>
            <a:r>
              <a:rPr lang="ja-JP" sz="2000" b="1" i="0" u="none" strike="noStrike" kern="1200" cap="none" spc="0" baseline="0">
                <a:solidFill>
                  <a:srgbClr val="FFFFFF"/>
                </a:solidFill>
                <a:uFillTx/>
                <a:latin typeface="メイリオ" pitchFamily="50"/>
                <a:ea typeface="メイリオ" pitchFamily="50"/>
              </a:rPr>
              <a:t>地域において</a:t>
            </a:r>
            <a:r>
              <a:rPr lang="ja-JP" sz="2600" b="1" i="0" u="none" strike="noStrike" kern="1200" cap="none" spc="0" baseline="0">
                <a:solidFill>
                  <a:srgbClr val="FFFF00"/>
                </a:solidFill>
                <a:uFillTx/>
                <a:latin typeface="メイリオ" pitchFamily="50"/>
                <a:ea typeface="メイリオ" pitchFamily="50"/>
              </a:rPr>
              <a:t>地域医療構想</a:t>
            </a:r>
            <a:r>
              <a:rPr lang="ja-JP" sz="2000" b="1" i="0" u="none" strike="noStrike" kern="1200" cap="none" spc="0" baseline="0">
                <a:solidFill>
                  <a:srgbClr val="FFFFFF"/>
                </a:solidFill>
                <a:uFillTx/>
                <a:latin typeface="メイリオ" pitchFamily="50"/>
                <a:ea typeface="メイリオ" pitchFamily="50"/>
              </a:rPr>
              <a:t>の取り組みが進むよう、</a:t>
            </a:r>
            <a:endParaRPr lang="en-US" sz="2000" b="1" i="0" u="none" strike="noStrike" kern="1200" cap="none" spc="0" baseline="0">
              <a:solidFill>
                <a:srgbClr val="FFFFFF"/>
              </a:solidFill>
              <a:uFillTx/>
              <a:latin typeface="メイリオ" pitchFamily="50"/>
              <a:ea typeface="メイリオ" pitchFamily="50"/>
            </a:endParaRPr>
          </a:p>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ja-JP" sz="2000" b="1" i="0" u="none" strike="noStrike" kern="1200" cap="none" spc="0" baseline="0">
                <a:solidFill>
                  <a:srgbClr val="FFFFFF"/>
                </a:solidFill>
                <a:uFillTx/>
                <a:latin typeface="メイリオ" pitchFamily="50"/>
                <a:ea typeface="メイリオ" pitchFamily="50"/>
              </a:rPr>
              <a:t>厚生労働省はさまざまな</a:t>
            </a:r>
            <a:r>
              <a:rPr lang="ja-JP" sz="2600" b="1" i="0" u="none" strike="noStrike" kern="1200" cap="none" spc="0" baseline="0">
                <a:solidFill>
                  <a:srgbClr val="FFFFFF"/>
                </a:solidFill>
                <a:uFillTx/>
                <a:latin typeface="メイリオ" pitchFamily="50"/>
                <a:ea typeface="メイリオ" pitchFamily="50"/>
              </a:rPr>
              <a:t>支援</a:t>
            </a:r>
            <a:r>
              <a:rPr lang="ja-JP" sz="2200" b="1" i="0" u="none" strike="noStrike" kern="1200" cap="none" spc="0" baseline="0">
                <a:solidFill>
                  <a:srgbClr val="FFFFFF"/>
                </a:solidFill>
                <a:uFillTx/>
                <a:latin typeface="メイリオ" pitchFamily="50"/>
                <a:ea typeface="メイリオ" pitchFamily="50"/>
              </a:rPr>
              <a:t>を行っています</a:t>
            </a:r>
            <a:r>
              <a:rPr lang="ja-JP" sz="2000" b="1" i="0" u="none" strike="noStrike" kern="1200" cap="none" spc="0" baseline="0">
                <a:solidFill>
                  <a:srgbClr val="FFFFFF"/>
                </a:solidFill>
                <a:uFillTx/>
                <a:latin typeface="メイリオ" pitchFamily="50"/>
                <a:ea typeface="メイリオ" pitchFamily="50"/>
              </a:rPr>
              <a:t>。</a:t>
            </a:r>
          </a:p>
        </p:txBody>
      </p:sp>
      <p:cxnSp>
        <p:nvCxnSpPr>
          <p:cNvPr id="6" name="直線コネクタ 9">
            <a:extLst>
              <a:ext uri="{FF2B5EF4-FFF2-40B4-BE49-F238E27FC236}">
                <a16:creationId xmlns:a16="http://schemas.microsoft.com/office/drawing/2014/main" id="{0D5B992E-0C8E-F551-20DC-4FDB484AF0E3}"/>
              </a:ext>
            </a:extLst>
          </p:cNvPr>
          <p:cNvCxnSpPr/>
          <p:nvPr/>
        </p:nvCxnSpPr>
        <p:spPr>
          <a:xfrm>
            <a:off x="237990" y="572862"/>
            <a:ext cx="6432119" cy="0"/>
          </a:xfrm>
          <a:prstGeom prst="straightConnector1">
            <a:avLst/>
          </a:prstGeom>
          <a:noFill/>
          <a:ln w="38103" cap="flat">
            <a:solidFill>
              <a:srgbClr val="FFFF00"/>
            </a:solidFill>
            <a:prstDash val="solid"/>
            <a:miter/>
          </a:ln>
        </p:spPr>
      </p:cxnSp>
      <p:sp>
        <p:nvSpPr>
          <p:cNvPr id="7" name="テキスト ボックス 16">
            <a:extLst>
              <a:ext uri="{FF2B5EF4-FFF2-40B4-BE49-F238E27FC236}">
                <a16:creationId xmlns:a16="http://schemas.microsoft.com/office/drawing/2014/main" id="{E33774EB-2C5E-DD90-7D94-FED73F8B5542}"/>
              </a:ext>
            </a:extLst>
          </p:cNvPr>
          <p:cNvSpPr txBox="1"/>
          <p:nvPr/>
        </p:nvSpPr>
        <p:spPr>
          <a:xfrm>
            <a:off x="119062" y="2446614"/>
            <a:ext cx="6624637" cy="1496820"/>
          </a:xfrm>
          <a:prstGeom prst="rect">
            <a:avLst/>
          </a:prstGeom>
          <a:solidFill>
            <a:srgbClr val="FFFFFF"/>
          </a:solidFill>
          <a:ln cap="flat">
            <a:noFill/>
          </a:ln>
        </p:spPr>
        <p:txBody>
          <a:bodyPr vert="horz" wrap="square" lIns="91440" tIns="45720" rIns="91440" bIns="45720" anchor="t" anchorCtr="0" compatLnSpc="1">
            <a:spAutoFit/>
          </a:bodyPr>
          <a:lstStyle/>
          <a:p>
            <a:pPr marL="0" marR="0" lvl="0" indent="0" algn="l" defTabSz="685800" rtl="0" fontAlgn="auto" hangingPunct="1">
              <a:lnSpc>
                <a:spcPct val="90000"/>
              </a:lnSpc>
              <a:spcBef>
                <a:spcPts val="750"/>
              </a:spcBef>
              <a:spcAft>
                <a:spcPts val="0"/>
              </a:spcAft>
              <a:buNone/>
              <a:tabLst/>
              <a:defRPr sz="1800" b="0" i="0" u="none" strike="noStrike" kern="0" cap="none" spc="0" baseline="0">
                <a:solidFill>
                  <a:srgbClr val="000000"/>
                </a:solidFill>
                <a:uFillTx/>
              </a:defRPr>
            </a:pPr>
            <a:r>
              <a:rPr lang="ja-JP" sz="2800" b="1" i="0" u="none" strike="noStrike" kern="1200" cap="none" spc="0" baseline="0" dirty="0">
                <a:solidFill>
                  <a:srgbClr val="00B0F0"/>
                </a:solidFill>
                <a:uFillTx/>
                <a:latin typeface="BIZ UDPゴシック" pitchFamily="50"/>
                <a:ea typeface="BIZ UDPゴシック" pitchFamily="50"/>
              </a:rPr>
              <a:t>　　　</a:t>
            </a:r>
            <a:r>
              <a:rPr lang="ja-JP" sz="2400" b="1" i="0" u="none" strike="noStrike" kern="1200" cap="none" spc="0" baseline="0" dirty="0">
                <a:solidFill>
                  <a:srgbClr val="00B0F0"/>
                </a:solidFill>
                <a:uFillTx/>
                <a:latin typeface="BIZ UDPゴシック" pitchFamily="50"/>
                <a:ea typeface="BIZ UDPゴシック" pitchFamily="50"/>
              </a:rPr>
              <a:t>地域医療構想の実現に向けた　　　　　　　　　　　　　　　　　　　　　　　　　　　　　　　　</a:t>
            </a:r>
            <a:r>
              <a:rPr lang="ja-JP" sz="2400" b="1" i="0" u="none" strike="noStrike" kern="1200" cap="none" spc="0" baseline="0" dirty="0">
                <a:solidFill>
                  <a:srgbClr val="FFFFFF"/>
                </a:solidFill>
                <a:uFillTx/>
                <a:latin typeface="BIZ UDPゴシック" pitchFamily="50"/>
                <a:ea typeface="BIZ UDPゴシック" pitchFamily="50"/>
              </a:rPr>
              <a:t>●●　　　　</a:t>
            </a:r>
            <a:r>
              <a:rPr lang="ja-JP" altLang="en-US" sz="2400" b="1" i="0" u="none" strike="noStrike" kern="1200" cap="none" spc="0" baseline="0" dirty="0">
                <a:solidFill>
                  <a:srgbClr val="FFFFFF"/>
                </a:solidFill>
                <a:uFillTx/>
                <a:latin typeface="BIZ UDPゴシック" pitchFamily="50"/>
                <a:ea typeface="BIZ UDPゴシック" pitchFamily="50"/>
              </a:rPr>
              <a:t>　　 </a:t>
            </a:r>
            <a:r>
              <a:rPr lang="ja-JP" sz="2400" b="1" i="0" u="none" strike="noStrike" kern="1200" cap="none" spc="0" baseline="0" dirty="0">
                <a:solidFill>
                  <a:srgbClr val="00B0F0"/>
                </a:solidFill>
                <a:uFillTx/>
                <a:latin typeface="BIZ UDPゴシック" pitchFamily="50"/>
                <a:ea typeface="BIZ UDPゴシック" pitchFamily="50"/>
              </a:rPr>
              <a:t>医療機能分化・連携支援事業</a:t>
            </a:r>
            <a:endParaRPr lang="en-US" sz="2400" b="1" i="0" u="none" strike="noStrike" kern="1200" cap="none" spc="0" baseline="0" dirty="0">
              <a:solidFill>
                <a:srgbClr val="00B0F0"/>
              </a:solidFill>
              <a:uFillTx/>
              <a:latin typeface="BIZ UDPゴシック" pitchFamily="50"/>
              <a:ea typeface="BIZ UDPゴシック" pitchFamily="50"/>
            </a:endParaRPr>
          </a:p>
          <a:p>
            <a:pPr marL="0" marR="0" lvl="0" indent="0" algn="l" defTabSz="685800" rtl="0" fontAlgn="auto" hangingPunct="1">
              <a:lnSpc>
                <a:spcPct val="90000"/>
              </a:lnSpc>
              <a:spcBef>
                <a:spcPts val="750"/>
              </a:spcBef>
              <a:spcAft>
                <a:spcPts val="0"/>
              </a:spcAft>
              <a:buNone/>
              <a:tabLst/>
              <a:defRPr sz="1800" b="0" i="0" u="none" strike="noStrike" kern="0" cap="none" spc="0" baseline="0">
                <a:solidFill>
                  <a:srgbClr val="000000"/>
                </a:solidFill>
                <a:uFillTx/>
              </a:defRPr>
            </a:pPr>
            <a:r>
              <a:rPr lang="ja-JP" altLang="en-US" sz="1400" b="0" i="0" u="none" strike="noStrike" kern="1200" cap="none" spc="0" baseline="0" dirty="0">
                <a:solidFill>
                  <a:srgbClr val="00B0F0"/>
                </a:solidFill>
                <a:uFillTx/>
                <a:latin typeface="BIZ UDPゴシック" pitchFamily="50"/>
                <a:ea typeface="BIZ UDPゴシック" pitchFamily="50"/>
              </a:rPr>
              <a:t>　　　　　</a:t>
            </a:r>
            <a:r>
              <a:rPr lang="ja-JP" sz="1400" b="0" i="0" u="none" strike="noStrike" kern="1200" cap="none" spc="0" baseline="0" dirty="0">
                <a:solidFill>
                  <a:srgbClr val="00B0F0"/>
                </a:solidFill>
                <a:uFillTx/>
                <a:latin typeface="BIZ UDPゴシック" pitchFamily="50"/>
                <a:ea typeface="BIZ UDPゴシック" pitchFamily="50"/>
              </a:rPr>
              <a:t>複数医療機関の再編</a:t>
            </a:r>
            <a:r>
              <a:rPr lang="ja-JP" altLang="en-US" sz="1400" b="0" i="0" u="none" strike="noStrike" kern="1200" cap="none" spc="0" baseline="0" dirty="0">
                <a:solidFill>
                  <a:srgbClr val="00B0F0"/>
                </a:solidFill>
                <a:uFillTx/>
                <a:latin typeface="BIZ UDPゴシック" pitchFamily="50"/>
                <a:ea typeface="BIZ UDPゴシック" pitchFamily="50"/>
              </a:rPr>
              <a:t>を検討する</a:t>
            </a:r>
            <a:r>
              <a:rPr lang="ja-JP" sz="1400" b="0" i="0" u="none" strike="noStrike" kern="1200" cap="none" spc="0" baseline="0" dirty="0">
                <a:solidFill>
                  <a:srgbClr val="00B0F0"/>
                </a:solidFill>
                <a:uFillTx/>
                <a:latin typeface="BIZ UDPゴシック" pitchFamily="50"/>
                <a:ea typeface="BIZ UDPゴシック" pitchFamily="50"/>
              </a:rPr>
              <a:t>場合、</a:t>
            </a:r>
            <a:r>
              <a:rPr lang="ja-JP" altLang="en-US" sz="1400" b="1" i="0" u="sng" strike="noStrike" kern="1200" cap="none" spc="0" baseline="0" dirty="0">
                <a:solidFill>
                  <a:srgbClr val="00B0F0"/>
                </a:solidFill>
                <a:uFillTx/>
                <a:latin typeface="BIZ UDPゴシック" pitchFamily="50"/>
                <a:ea typeface="BIZ UDPゴシック" pitchFamily="50"/>
              </a:rPr>
              <a:t>重点支援</a:t>
            </a:r>
            <a:r>
              <a:rPr lang="ja-JP" sz="1400" b="1" i="0" u="sng" strike="noStrike" kern="1200" cap="none" spc="0" baseline="0" dirty="0">
                <a:solidFill>
                  <a:srgbClr val="00B0F0"/>
                </a:solidFill>
                <a:uFillTx/>
                <a:latin typeface="BIZ UDPゴシック" pitchFamily="50"/>
                <a:ea typeface="BIZ UDPゴシック" pitchFamily="50"/>
              </a:rPr>
              <a:t>区域</a:t>
            </a:r>
            <a:r>
              <a:rPr lang="ja-JP" sz="1400" b="0" i="0" u="none" strike="noStrike" kern="1200" cap="none" spc="0" baseline="0" dirty="0">
                <a:solidFill>
                  <a:srgbClr val="00B0F0"/>
                </a:solidFill>
                <a:uFillTx/>
                <a:latin typeface="BIZ UDPゴシック" pitchFamily="50"/>
                <a:ea typeface="BIZ UDPゴシック" pitchFamily="50"/>
              </a:rPr>
              <a:t>及び</a:t>
            </a:r>
            <a:r>
              <a:rPr lang="ja-JP" sz="1400" b="1" i="0" u="sng" strike="noStrike" kern="1200" cap="none" spc="0" baseline="0" dirty="0">
                <a:solidFill>
                  <a:srgbClr val="00B0F0"/>
                </a:solidFill>
                <a:uFillTx/>
                <a:latin typeface="BIZ UDPゴシック" pitchFamily="50"/>
                <a:ea typeface="BIZ UDPゴシック" pitchFamily="50"/>
              </a:rPr>
              <a:t>再編検討区域</a:t>
            </a:r>
            <a:r>
              <a:rPr lang="ja-JP" sz="1400" b="0" i="0" u="none" strike="noStrike" kern="1200" cap="none" spc="0" baseline="0" dirty="0">
                <a:solidFill>
                  <a:srgbClr val="00B0F0"/>
                </a:solidFill>
                <a:uFillTx/>
                <a:latin typeface="BIZ UDPゴシック" pitchFamily="50"/>
                <a:ea typeface="BIZ UDPゴシック" pitchFamily="50"/>
              </a:rPr>
              <a:t>とし</a:t>
            </a:r>
            <a:r>
              <a:rPr lang="ja-JP" altLang="en-US" sz="1400" b="0" i="0" u="none" strike="noStrike" kern="1200" cap="none" spc="0" baseline="0" dirty="0">
                <a:solidFill>
                  <a:srgbClr val="00B0F0"/>
                </a:solidFill>
                <a:uFillTx/>
                <a:latin typeface="BIZ UDPゴシック" pitchFamily="50"/>
                <a:ea typeface="BIZ UDPゴシック" pitchFamily="50"/>
              </a:rPr>
              <a:t>　</a:t>
            </a:r>
            <a:r>
              <a:rPr lang="ja-JP" altLang="en-US" sz="1400" b="0" i="0" u="none" strike="noStrike" kern="1200" cap="none" spc="0" baseline="0" dirty="0">
                <a:solidFill>
                  <a:schemeClr val="bg1"/>
                </a:solidFill>
                <a:uFillTx/>
                <a:latin typeface="BIZ UDPゴシック" pitchFamily="50"/>
                <a:ea typeface="BIZ UDPゴシック" pitchFamily="50"/>
              </a:rPr>
              <a:t>○ </a:t>
            </a:r>
            <a:r>
              <a:rPr lang="ja-JP" altLang="en-US" sz="1400" b="0" i="0" u="none" strike="noStrike" kern="1200" cap="none" spc="0" baseline="0" dirty="0">
                <a:solidFill>
                  <a:srgbClr val="00B0F0"/>
                </a:solidFill>
                <a:uFillTx/>
                <a:latin typeface="BIZ UDPゴシック" pitchFamily="50"/>
                <a:ea typeface="BIZ UDPゴシック" pitchFamily="50"/>
              </a:rPr>
              <a:t>      </a:t>
            </a:r>
            <a:r>
              <a:rPr lang="ja-JP" sz="1400" b="0" i="0" u="none" strike="noStrike" kern="1200" cap="none" spc="0" baseline="0" dirty="0">
                <a:solidFill>
                  <a:srgbClr val="00B0F0"/>
                </a:solidFill>
                <a:uFillTx/>
                <a:latin typeface="BIZ UDPゴシック" pitchFamily="50"/>
                <a:ea typeface="BIZ UDPゴシック" pitchFamily="50"/>
              </a:rPr>
              <a:t>て地域における</a:t>
            </a:r>
            <a:r>
              <a:rPr lang="ja-JP" sz="1400" b="0" i="0" u="sng" strike="noStrike" kern="1200" cap="none" spc="0" baseline="0" dirty="0">
                <a:solidFill>
                  <a:srgbClr val="00B0F0"/>
                </a:solidFill>
                <a:uFillTx/>
                <a:latin typeface="BIZ UDPゴシック" pitchFamily="50"/>
                <a:ea typeface="BIZ UDPゴシック" pitchFamily="50"/>
              </a:rPr>
              <a:t>検討段階から実現に向けた支援</a:t>
            </a:r>
            <a:r>
              <a:rPr lang="ja-JP" sz="1400" b="0" i="0" u="none" strike="noStrike" kern="1200" cap="none" spc="0" baseline="0" dirty="0">
                <a:solidFill>
                  <a:srgbClr val="00B0F0"/>
                </a:solidFill>
                <a:uFillTx/>
                <a:latin typeface="BIZ UDPゴシック" pitchFamily="50"/>
                <a:ea typeface="BIZ UDPゴシック" pitchFamily="50"/>
              </a:rPr>
              <a:t>を行っています。　　　　　　　　　　　　　　　　　　　　　　　　　　　</a:t>
            </a:r>
            <a:r>
              <a:rPr lang="ja-JP" altLang="en-US" sz="1400" b="0" i="0" u="none" strike="noStrike" kern="1200" cap="none" spc="0" baseline="0" dirty="0">
                <a:solidFill>
                  <a:schemeClr val="bg1"/>
                </a:solidFill>
                <a:uFillTx/>
                <a:latin typeface="BIZ UDPゴシック" pitchFamily="50"/>
                <a:ea typeface="BIZ UDPゴシック" pitchFamily="50"/>
              </a:rPr>
              <a:t>○○○ </a:t>
            </a:r>
            <a:r>
              <a:rPr lang="ja-JP" sz="1400" b="0" i="0" u="none" strike="noStrike" kern="1200" cap="none" spc="0" baseline="0" dirty="0">
                <a:solidFill>
                  <a:srgbClr val="00B0F0"/>
                </a:solidFill>
                <a:uFillTx/>
                <a:latin typeface="BIZ UDPゴシック" pitchFamily="50"/>
                <a:ea typeface="BIZ UDPゴシック" pitchFamily="50"/>
              </a:rPr>
              <a:t>再編を検討している医療機関等からの</a:t>
            </a:r>
            <a:r>
              <a:rPr lang="ja-JP" sz="1400" b="1" i="0" u="sng" strike="noStrike" kern="1200" cap="none" spc="0" baseline="0" dirty="0">
                <a:solidFill>
                  <a:srgbClr val="00B0F0"/>
                </a:solidFill>
                <a:uFillTx/>
                <a:latin typeface="BIZ UDPゴシック" pitchFamily="50"/>
                <a:ea typeface="BIZ UDPゴシック" pitchFamily="50"/>
              </a:rPr>
              <a:t>相談窓口</a:t>
            </a:r>
            <a:r>
              <a:rPr lang="ja-JP" sz="1400" b="0" i="0" u="none" strike="noStrike" kern="1200" cap="none" spc="0" baseline="0" dirty="0">
                <a:solidFill>
                  <a:srgbClr val="00B0F0"/>
                </a:solidFill>
                <a:uFillTx/>
                <a:latin typeface="BIZ UDPゴシック" pitchFamily="50"/>
                <a:ea typeface="BIZ UDPゴシック" pitchFamily="50"/>
              </a:rPr>
              <a:t>を設けています。</a:t>
            </a:r>
            <a:endParaRPr lang="en-US" sz="1400" b="0" i="0" u="none" strike="noStrike" kern="1200" cap="none" spc="0" baseline="0" dirty="0">
              <a:solidFill>
                <a:srgbClr val="00B0F0"/>
              </a:solidFill>
              <a:uFillTx/>
              <a:latin typeface="BIZ UDPゴシック" pitchFamily="50"/>
              <a:ea typeface="BIZ UDPゴシック" pitchFamily="50"/>
            </a:endParaRPr>
          </a:p>
        </p:txBody>
      </p:sp>
      <p:sp>
        <p:nvSpPr>
          <p:cNvPr id="8" name="テキスト ボックス 20">
            <a:extLst>
              <a:ext uri="{FF2B5EF4-FFF2-40B4-BE49-F238E27FC236}">
                <a16:creationId xmlns:a16="http://schemas.microsoft.com/office/drawing/2014/main" id="{BF059782-2069-4AC3-722B-B8C619ECAAA3}"/>
              </a:ext>
            </a:extLst>
          </p:cNvPr>
          <p:cNvSpPr txBox="1"/>
          <p:nvPr/>
        </p:nvSpPr>
        <p:spPr>
          <a:xfrm>
            <a:off x="75631" y="2413908"/>
            <a:ext cx="663881" cy="830997"/>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ja-JP" sz="4800" b="1" i="0" u="none" strike="noStrike" kern="1200" cap="none" spc="0" baseline="0" dirty="0">
                <a:solidFill>
                  <a:srgbClr val="00B0F0"/>
                </a:solidFill>
                <a:effectLst>
                  <a:outerShdw dist="38096" dir="2700000">
                    <a:srgbClr val="9DC3E6"/>
                  </a:outerShdw>
                </a:effectLst>
                <a:uFillTx/>
                <a:latin typeface="Calibri"/>
                <a:ea typeface="游ゴシック" pitchFamily="34"/>
              </a:rPr>
              <a:t>２</a:t>
            </a:r>
            <a:r>
              <a:rPr lang="ja-JP" sz="4800" b="1" i="0" u="none" strike="noStrike" kern="1200" cap="none" spc="0" baseline="0" dirty="0">
                <a:solidFill>
                  <a:srgbClr val="5B9BD5"/>
                </a:solidFill>
                <a:effectLst>
                  <a:outerShdw dist="38096" dir="2700000">
                    <a:srgbClr val="9DC3E6"/>
                  </a:outerShdw>
                </a:effectLst>
                <a:uFillTx/>
                <a:latin typeface="Calibri"/>
                <a:ea typeface="游ゴシック" pitchFamily="34"/>
              </a:rPr>
              <a:t>　</a:t>
            </a:r>
          </a:p>
        </p:txBody>
      </p:sp>
      <p:sp>
        <p:nvSpPr>
          <p:cNvPr id="9" name="テキスト ボックス 5">
            <a:extLst>
              <a:ext uri="{FF2B5EF4-FFF2-40B4-BE49-F238E27FC236}">
                <a16:creationId xmlns:a16="http://schemas.microsoft.com/office/drawing/2014/main" id="{6F385B7A-FDEE-8FBE-C1D2-3BBEF1E23969}"/>
              </a:ext>
            </a:extLst>
          </p:cNvPr>
          <p:cNvSpPr txBox="1"/>
          <p:nvPr/>
        </p:nvSpPr>
        <p:spPr>
          <a:xfrm>
            <a:off x="117805" y="4047062"/>
            <a:ext cx="6625193" cy="970522"/>
          </a:xfrm>
          <a:prstGeom prst="rect">
            <a:avLst/>
          </a:prstGeom>
          <a:solidFill>
            <a:srgbClr val="FFFFFF"/>
          </a:solidFill>
          <a:ln cap="flat">
            <a:noFill/>
          </a:ln>
        </p:spPr>
        <p:txBody>
          <a:bodyPr vert="horz" wrap="square" lIns="91440" tIns="45720" rIns="91440" bIns="45720" anchor="t" anchorCtr="0" compatLnSpc="1">
            <a:spAutoFit/>
          </a:bodyPr>
          <a:lstStyle/>
          <a:p>
            <a:pPr marL="0" marR="0" lvl="0" indent="0" algn="just" defTabSz="685800" rtl="0" fontAlgn="auto" hangingPunct="1">
              <a:lnSpc>
                <a:spcPct val="90000"/>
              </a:lnSpc>
              <a:spcBef>
                <a:spcPts val="750"/>
              </a:spcBef>
              <a:spcAft>
                <a:spcPts val="0"/>
              </a:spcAft>
              <a:buNone/>
              <a:tabLst/>
              <a:defRPr sz="1800" b="0" i="0" u="none" strike="noStrike" kern="0" cap="none" spc="0" baseline="0">
                <a:solidFill>
                  <a:srgbClr val="000000"/>
                </a:solidFill>
                <a:uFillTx/>
              </a:defRPr>
            </a:pPr>
            <a:r>
              <a:rPr lang="ja-JP" sz="2800" b="1" i="0" u="none" strike="noStrike" kern="1200" cap="none" spc="0" baseline="0" dirty="0">
                <a:solidFill>
                  <a:srgbClr val="00B0F0"/>
                </a:solidFill>
                <a:uFillTx/>
                <a:latin typeface="BIZ UDPゴシック" pitchFamily="50"/>
                <a:ea typeface="BIZ UDPゴシック"/>
              </a:rPr>
              <a:t>　　　</a:t>
            </a:r>
            <a:r>
              <a:rPr lang="ja-JP" sz="2400" b="1" i="0" u="none" strike="noStrike" kern="1200" cap="none" spc="0" baseline="0" dirty="0">
                <a:solidFill>
                  <a:srgbClr val="00B0F0"/>
                </a:solidFill>
                <a:uFillTx/>
                <a:latin typeface="BIZ UDPゴシック" pitchFamily="50"/>
                <a:ea typeface="BIZ UDPゴシック"/>
              </a:rPr>
              <a:t>地域医療連携推進法人</a:t>
            </a:r>
            <a:r>
              <a:rPr lang="ja-JP" altLang="en-US" sz="2400" b="1" i="0" u="none" strike="noStrike" kern="1200" cap="none" spc="0" baseline="0" dirty="0">
                <a:solidFill>
                  <a:srgbClr val="00B0F0"/>
                </a:solidFill>
                <a:uFillTx/>
                <a:latin typeface="BIZ UDPゴシック" pitchFamily="50"/>
                <a:ea typeface="BIZ UDPゴシック"/>
              </a:rPr>
              <a:t>制度</a:t>
            </a:r>
            <a:r>
              <a:rPr lang="ja-JP" sz="2400" b="1" i="0" u="none" strike="noStrike" kern="1200" cap="none" spc="0" baseline="0" dirty="0">
                <a:solidFill>
                  <a:srgbClr val="00B0F0"/>
                </a:solidFill>
                <a:uFillTx/>
                <a:latin typeface="BIZ UDPゴシック" pitchFamily="50"/>
                <a:ea typeface="BIZ UDPゴシック"/>
              </a:rPr>
              <a:t>の活用</a:t>
            </a:r>
            <a:r>
              <a:rPr lang="ja-JP" altLang="en-US" sz="2400" b="1" i="0" u="none" strike="noStrike" kern="1200" cap="none" spc="0" baseline="0" dirty="0">
                <a:solidFill>
                  <a:srgbClr val="00B0F0"/>
                </a:solidFill>
                <a:uFillTx/>
                <a:latin typeface="BIZ UDPゴシック" pitchFamily="50"/>
                <a:ea typeface="BIZ UDPゴシック"/>
              </a:rPr>
              <a:t>促進</a:t>
            </a:r>
            <a:endParaRPr lang="en-US" sz="2400" b="1" i="0" u="none" strike="noStrike" kern="1200" cap="none" spc="0" baseline="0" dirty="0">
              <a:solidFill>
                <a:srgbClr val="00B0F0"/>
              </a:solidFill>
              <a:uFillTx/>
              <a:latin typeface="BIZ UDPゴシック" pitchFamily="50"/>
              <a:ea typeface="BIZ UDPゴシック"/>
            </a:endParaRPr>
          </a:p>
          <a:p>
            <a:pPr marL="0" marR="0" lvl="0" indent="0" algn="l" defTabSz="685800" rtl="0" fontAlgn="auto" hangingPunct="1">
              <a:lnSpc>
                <a:spcPct val="90000"/>
              </a:lnSpc>
              <a:spcBef>
                <a:spcPts val="750"/>
              </a:spcBef>
              <a:spcAft>
                <a:spcPts val="0"/>
              </a:spcAft>
              <a:buNone/>
              <a:tabLst/>
              <a:defRPr sz="1800" b="0" i="0" u="none" strike="noStrike" kern="0" cap="none" spc="0" baseline="0">
                <a:solidFill>
                  <a:srgbClr val="000000"/>
                </a:solidFill>
                <a:uFillTx/>
              </a:defRPr>
            </a:pPr>
            <a:r>
              <a:rPr lang="ja-JP" altLang="en-US" sz="1400" b="0" i="0" u="none" strike="noStrike" kern="1200" cap="none" spc="0" baseline="0" dirty="0">
                <a:solidFill>
                  <a:srgbClr val="00B0F0"/>
                </a:solidFill>
                <a:uFillTx/>
                <a:latin typeface="BIZ UDPゴシック" pitchFamily="50"/>
                <a:ea typeface="BIZ UDPゴシック"/>
              </a:rPr>
              <a:t>　　　　　地域の医療機関等</a:t>
            </a:r>
            <a:r>
              <a:rPr lang="ja-JP" sz="1400" b="0" i="0" u="none" strike="noStrike" kern="1200" cap="none" spc="0" baseline="0" dirty="0">
                <a:solidFill>
                  <a:srgbClr val="00B0F0"/>
                </a:solidFill>
                <a:uFillTx/>
                <a:latin typeface="BIZ UDPゴシック" pitchFamily="50"/>
                <a:ea typeface="BIZ UDPゴシック"/>
              </a:rPr>
              <a:t>の</a:t>
            </a:r>
            <a:r>
              <a:rPr lang="ja-JP" sz="1400" b="1" i="0" u="sng" strike="noStrike" kern="1200" cap="none" spc="0" baseline="0" dirty="0">
                <a:solidFill>
                  <a:srgbClr val="00B0F0"/>
                </a:solidFill>
                <a:uFillTx/>
                <a:latin typeface="BIZ UDPゴシック" pitchFamily="50"/>
                <a:ea typeface="BIZ UDPゴシック"/>
              </a:rPr>
              <a:t>機能分担や連携を推進</a:t>
            </a:r>
            <a:r>
              <a:rPr lang="ja-JP" sz="1400" b="0" i="0" u="none" strike="noStrike" kern="1200" cap="none" spc="0" baseline="0" dirty="0">
                <a:solidFill>
                  <a:srgbClr val="00B0F0"/>
                </a:solidFill>
                <a:uFillTx/>
                <a:latin typeface="BIZ UDPゴシック" pitchFamily="50"/>
                <a:ea typeface="BIZ UDPゴシック"/>
              </a:rPr>
              <a:t>する</a:t>
            </a:r>
            <a:r>
              <a:rPr lang="ja-JP" altLang="en-US" sz="1400" b="0" i="0" u="none" strike="noStrike" kern="1200" cap="none" spc="0" baseline="0" dirty="0">
                <a:solidFill>
                  <a:srgbClr val="00B0F0"/>
                </a:solidFill>
                <a:uFillTx/>
                <a:latin typeface="BIZ UDPゴシック" pitchFamily="50"/>
                <a:ea typeface="BIZ UDPゴシック"/>
              </a:rPr>
              <a:t>ため制度の活用促進を 　</a:t>
            </a:r>
            <a:r>
              <a:rPr lang="ja-JP" altLang="en-US" sz="1400" b="0" i="0" u="none" strike="noStrike" kern="1200" cap="none" spc="0" baseline="0" dirty="0">
                <a:solidFill>
                  <a:schemeClr val="bg1"/>
                </a:solidFill>
                <a:uFillTx/>
                <a:latin typeface="BIZ UDPゴシック" pitchFamily="50"/>
                <a:ea typeface="BIZ UDPゴシック"/>
              </a:rPr>
              <a:t>○○○</a:t>
            </a:r>
            <a:r>
              <a:rPr lang="ja-JP" altLang="en-US" sz="1400" b="0" i="0" u="none" strike="noStrike" kern="1200" cap="none" spc="0" baseline="0" dirty="0">
                <a:solidFill>
                  <a:srgbClr val="00B0F0"/>
                </a:solidFill>
                <a:uFillTx/>
                <a:latin typeface="BIZ UDPゴシック" pitchFamily="50"/>
                <a:ea typeface="BIZ UDPゴシック"/>
              </a:rPr>
              <a:t> 図っています</a:t>
            </a:r>
            <a:r>
              <a:rPr lang="ja-JP" sz="1400" b="0" i="0" u="none" strike="noStrike" kern="1200" cap="none" spc="0" baseline="0" dirty="0">
                <a:solidFill>
                  <a:srgbClr val="00B0F0"/>
                </a:solidFill>
                <a:uFillTx/>
                <a:latin typeface="BIZ UDPゴシック" pitchFamily="50"/>
                <a:ea typeface="BIZ UDPゴシック"/>
              </a:rPr>
              <a:t>。</a:t>
            </a:r>
            <a:endParaRPr lang="en-US" sz="1400" b="0" i="0" u="none" strike="noStrike" kern="1200" cap="none" spc="0" baseline="0" dirty="0">
              <a:solidFill>
                <a:srgbClr val="00B0F0"/>
              </a:solidFill>
              <a:uFillTx/>
              <a:latin typeface="Calibri"/>
              <a:cs typeface="Calibri"/>
            </a:endParaRPr>
          </a:p>
        </p:txBody>
      </p:sp>
      <p:sp>
        <p:nvSpPr>
          <p:cNvPr id="10" name="テキスト ボックス 6">
            <a:extLst>
              <a:ext uri="{FF2B5EF4-FFF2-40B4-BE49-F238E27FC236}">
                <a16:creationId xmlns:a16="http://schemas.microsoft.com/office/drawing/2014/main" id="{3F1D1E2C-6EAA-41E9-980E-DA684E72629A}"/>
              </a:ext>
            </a:extLst>
          </p:cNvPr>
          <p:cNvSpPr txBox="1"/>
          <p:nvPr/>
        </p:nvSpPr>
        <p:spPr>
          <a:xfrm>
            <a:off x="85670" y="3992351"/>
            <a:ext cx="663881" cy="830997"/>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ja-JP" sz="4800" b="1" i="0" u="none" strike="noStrike" kern="1200" cap="none" spc="0" baseline="0" dirty="0">
                <a:solidFill>
                  <a:srgbClr val="00B0F0"/>
                </a:solidFill>
                <a:effectLst>
                  <a:outerShdw dist="38096" dir="2700000">
                    <a:srgbClr val="9DC3E6"/>
                  </a:outerShdw>
                </a:effectLst>
                <a:uFillTx/>
                <a:latin typeface="Calibri"/>
                <a:ea typeface="游ゴシック"/>
              </a:rPr>
              <a:t>３</a:t>
            </a:r>
            <a:r>
              <a:rPr lang="ja-JP" sz="4800" b="1" i="0" u="none" strike="noStrike" kern="1200" cap="none" spc="0" baseline="0" dirty="0">
                <a:solidFill>
                  <a:srgbClr val="5B9BD5"/>
                </a:solidFill>
                <a:effectLst>
                  <a:outerShdw dist="38096" dir="2700000">
                    <a:srgbClr val="9DC3E6"/>
                  </a:outerShdw>
                </a:effectLst>
                <a:uFillTx/>
                <a:latin typeface="Calibri"/>
                <a:ea typeface="游ゴシック"/>
              </a:rPr>
              <a:t>　</a:t>
            </a:r>
          </a:p>
        </p:txBody>
      </p:sp>
      <p:sp>
        <p:nvSpPr>
          <p:cNvPr id="15" name="テキスト ボックス 23">
            <a:extLst>
              <a:ext uri="{FF2B5EF4-FFF2-40B4-BE49-F238E27FC236}">
                <a16:creationId xmlns:a16="http://schemas.microsoft.com/office/drawing/2014/main" id="{3CBD6415-D50F-B854-41F4-D266B2D76CB6}"/>
              </a:ext>
            </a:extLst>
          </p:cNvPr>
          <p:cNvSpPr txBox="1"/>
          <p:nvPr/>
        </p:nvSpPr>
        <p:spPr>
          <a:xfrm>
            <a:off x="119064" y="1545052"/>
            <a:ext cx="6623050" cy="804324"/>
          </a:xfrm>
          <a:prstGeom prst="rect">
            <a:avLst/>
          </a:prstGeom>
          <a:solidFill>
            <a:srgbClr val="FFFFFF"/>
          </a:solidFill>
          <a:ln cap="flat">
            <a:noFill/>
          </a:ln>
        </p:spPr>
        <p:txBody>
          <a:bodyPr vert="horz" wrap="square" lIns="91440" tIns="45720" rIns="91440" bIns="45720" anchor="t" anchorCtr="0" compatLnSpc="1">
            <a:spAutoFit/>
          </a:bodyPr>
          <a:lstStyle/>
          <a:p>
            <a:pPr marL="0" marR="0" lvl="0" indent="0" algn="l" defTabSz="685800" rtl="0" fontAlgn="auto" hangingPunct="1">
              <a:lnSpc>
                <a:spcPct val="90000"/>
              </a:lnSpc>
              <a:spcBef>
                <a:spcPts val="750"/>
              </a:spcBef>
              <a:spcAft>
                <a:spcPts val="0"/>
              </a:spcAft>
              <a:buNone/>
              <a:tabLst/>
              <a:defRPr sz="1800" b="0" i="0" u="none" strike="noStrike" kern="0" cap="none" spc="0" baseline="0">
                <a:solidFill>
                  <a:srgbClr val="000000"/>
                </a:solidFill>
                <a:uFillTx/>
              </a:defRPr>
            </a:pPr>
            <a:r>
              <a:rPr lang="ja-JP" sz="2800" b="1" i="0" u="none" strike="noStrike" kern="1200" cap="none" spc="0" baseline="0" dirty="0">
                <a:solidFill>
                  <a:srgbClr val="00B0F0"/>
                </a:solidFill>
                <a:uFillTx/>
                <a:latin typeface="メイリオ" pitchFamily="50"/>
                <a:ea typeface="メイリオ" pitchFamily="50"/>
              </a:rPr>
              <a:t>　　</a:t>
            </a:r>
            <a:r>
              <a:rPr lang="ja-JP" sz="2400" b="1" i="0" u="none" strike="noStrike" kern="1200" cap="none" spc="0" baseline="0" dirty="0">
                <a:solidFill>
                  <a:srgbClr val="00B0F0"/>
                </a:solidFill>
                <a:uFillTx/>
                <a:latin typeface="BIZ UDPゴシック" pitchFamily="50"/>
                <a:ea typeface="BIZ UDPゴシック" pitchFamily="50"/>
              </a:rPr>
              <a:t>取組のモデル・好事例</a:t>
            </a:r>
            <a:endParaRPr lang="en-US" sz="2400" b="1" i="0" u="none" strike="noStrike" kern="1200" cap="none" spc="0" baseline="0" dirty="0">
              <a:solidFill>
                <a:srgbClr val="00B0F0"/>
              </a:solidFill>
              <a:uFillTx/>
              <a:latin typeface="BIZ UDPゴシック" pitchFamily="50"/>
              <a:ea typeface="BIZ UDPゴシック" pitchFamily="50"/>
            </a:endParaRPr>
          </a:p>
          <a:p>
            <a:pPr marL="0" marR="0" lvl="0" indent="0" algn="l" defTabSz="685800" rtl="0" fontAlgn="auto" hangingPunct="1">
              <a:lnSpc>
                <a:spcPct val="90000"/>
              </a:lnSpc>
              <a:spcBef>
                <a:spcPts val="750"/>
              </a:spcBef>
              <a:spcAft>
                <a:spcPts val="0"/>
              </a:spcAft>
              <a:buNone/>
              <a:tabLst/>
              <a:defRPr sz="1800" b="0" i="0" u="none" strike="noStrike" kern="0" cap="none" spc="0" baseline="0">
                <a:solidFill>
                  <a:srgbClr val="000000"/>
                </a:solidFill>
                <a:uFillTx/>
              </a:defRPr>
            </a:pPr>
            <a:r>
              <a:rPr lang="ja-JP" altLang="en-US" sz="1400" b="1" i="0" strike="noStrike" kern="1200" cap="none" spc="0" baseline="0" dirty="0">
                <a:solidFill>
                  <a:srgbClr val="00B0F0"/>
                </a:solidFill>
                <a:uFillTx/>
                <a:latin typeface="BIZ UDPゴシック" pitchFamily="50"/>
                <a:ea typeface="BIZ UDPゴシック" pitchFamily="50"/>
              </a:rPr>
              <a:t>　　　　　</a:t>
            </a:r>
            <a:r>
              <a:rPr lang="ja-JP" sz="1400" b="1" i="0" u="sng" strike="noStrike" kern="1200" cap="none" spc="0" baseline="0" dirty="0">
                <a:solidFill>
                  <a:srgbClr val="00B0F0"/>
                </a:solidFill>
                <a:uFillTx/>
                <a:latin typeface="BIZ UDPゴシック" pitchFamily="50"/>
                <a:ea typeface="BIZ UDPゴシック" pitchFamily="50"/>
              </a:rPr>
              <a:t>地域の取組の好事例</a:t>
            </a:r>
            <a:r>
              <a:rPr lang="ja-JP" altLang="en-US" sz="1400" i="0" strike="noStrike" kern="1200" cap="none" spc="0" baseline="0" dirty="0">
                <a:solidFill>
                  <a:srgbClr val="00B0F0"/>
                </a:solidFill>
                <a:uFillTx/>
                <a:latin typeface="BIZ UDPゴシック" pitchFamily="50"/>
                <a:ea typeface="BIZ UDPゴシック" pitchFamily="50"/>
              </a:rPr>
              <a:t>について</a:t>
            </a:r>
            <a:r>
              <a:rPr lang="ja-JP" sz="1400" b="0" i="0" u="none" strike="noStrike" kern="1200" cap="none" spc="0" baseline="0" dirty="0">
                <a:solidFill>
                  <a:srgbClr val="00B0F0"/>
                </a:solidFill>
                <a:uFillTx/>
                <a:latin typeface="BIZ UDPゴシック" pitchFamily="50"/>
                <a:ea typeface="BIZ UDPゴシック" pitchFamily="50"/>
              </a:rPr>
              <a:t>紹介し</a:t>
            </a:r>
            <a:r>
              <a:rPr lang="ja-JP" altLang="en-US" sz="1400" b="0" i="0" u="none" strike="noStrike" kern="1200" cap="none" spc="0" baseline="0" dirty="0">
                <a:solidFill>
                  <a:srgbClr val="00B0F0"/>
                </a:solidFill>
                <a:uFillTx/>
                <a:latin typeface="BIZ UDPゴシック" pitchFamily="50"/>
                <a:ea typeface="BIZ UDPゴシック" pitchFamily="50"/>
              </a:rPr>
              <a:t>てい</a:t>
            </a:r>
            <a:r>
              <a:rPr lang="ja-JP" sz="1400" b="0" i="0" u="none" strike="noStrike" kern="1200" cap="none" spc="0" baseline="0" dirty="0">
                <a:solidFill>
                  <a:srgbClr val="00B0F0"/>
                </a:solidFill>
                <a:uFillTx/>
                <a:latin typeface="BIZ UDPゴシック" pitchFamily="50"/>
                <a:ea typeface="BIZ UDPゴシック" pitchFamily="50"/>
              </a:rPr>
              <a:t>ます。</a:t>
            </a:r>
            <a:endParaRPr lang="en-US" sz="1400" b="0" i="0" u="none" strike="noStrike" kern="1200" cap="none" spc="0" baseline="0" dirty="0">
              <a:solidFill>
                <a:srgbClr val="00B0F0"/>
              </a:solidFill>
              <a:uFillTx/>
              <a:latin typeface="BIZ UDPゴシック" pitchFamily="50"/>
              <a:ea typeface="BIZ UDPゴシック" pitchFamily="50"/>
            </a:endParaRPr>
          </a:p>
        </p:txBody>
      </p:sp>
      <p:sp>
        <p:nvSpPr>
          <p:cNvPr id="18" name="テキスト ボックス 31">
            <a:extLst>
              <a:ext uri="{FF2B5EF4-FFF2-40B4-BE49-F238E27FC236}">
                <a16:creationId xmlns:a16="http://schemas.microsoft.com/office/drawing/2014/main" id="{60E89CDA-B368-1FCF-B717-217960744050}"/>
              </a:ext>
            </a:extLst>
          </p:cNvPr>
          <p:cNvSpPr txBox="1"/>
          <p:nvPr/>
        </p:nvSpPr>
        <p:spPr>
          <a:xfrm>
            <a:off x="77049" y="1495571"/>
            <a:ext cx="663881" cy="830997"/>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ja-JP" sz="4800" b="1" i="0" u="none" strike="noStrike" kern="1200" cap="none" spc="0" baseline="0" dirty="0">
                <a:solidFill>
                  <a:srgbClr val="00B0F0"/>
                </a:solidFill>
                <a:effectLst>
                  <a:outerShdw dist="38096" dir="2700000">
                    <a:srgbClr val="9DC3E6"/>
                  </a:outerShdw>
                </a:effectLst>
                <a:uFillTx/>
                <a:latin typeface="Calibri"/>
                <a:ea typeface="游ゴシック" pitchFamily="34"/>
              </a:rPr>
              <a:t>１</a:t>
            </a:r>
            <a:r>
              <a:rPr lang="ja-JP" sz="4800" b="1" i="0" u="none" strike="noStrike" kern="1200" cap="none" spc="0" baseline="0" dirty="0">
                <a:solidFill>
                  <a:srgbClr val="5B9BD5"/>
                </a:solidFill>
                <a:effectLst>
                  <a:outerShdw dist="38096" dir="2700000">
                    <a:srgbClr val="9DC3E6"/>
                  </a:outerShdw>
                </a:effectLst>
                <a:uFillTx/>
                <a:latin typeface="Calibri"/>
                <a:ea typeface="游ゴシック" pitchFamily="34"/>
              </a:rPr>
              <a:t>　</a:t>
            </a:r>
          </a:p>
        </p:txBody>
      </p:sp>
      <p:sp>
        <p:nvSpPr>
          <p:cNvPr id="19" name="テキスト ボックス 7">
            <a:extLst>
              <a:ext uri="{FF2B5EF4-FFF2-40B4-BE49-F238E27FC236}">
                <a16:creationId xmlns:a16="http://schemas.microsoft.com/office/drawing/2014/main" id="{84DDA9B3-5463-9100-1DBC-DDCF97C92CDD}"/>
              </a:ext>
            </a:extLst>
          </p:cNvPr>
          <p:cNvSpPr txBox="1"/>
          <p:nvPr/>
        </p:nvSpPr>
        <p:spPr>
          <a:xfrm>
            <a:off x="117807" y="5114735"/>
            <a:ext cx="6622628" cy="4702826"/>
          </a:xfrm>
          <a:prstGeom prst="rect">
            <a:avLst/>
          </a:prstGeom>
          <a:solidFill>
            <a:srgbClr val="FFFFFF"/>
          </a:solidFill>
          <a:ln cap="flat">
            <a:noFill/>
          </a:ln>
        </p:spPr>
        <p:txBody>
          <a:bodyPr vert="horz" wrap="square" lIns="91440" tIns="45720" rIns="91440" bIns="45720" anchor="t" anchorCtr="0" compatLnSpc="1">
            <a:spAutoFit/>
          </a:bodyPr>
          <a:lstStyle/>
          <a:p>
            <a:pPr marL="0" marR="0" lvl="0" indent="0" algn="just" defTabSz="685800" rtl="0" fontAlgn="auto" hangingPunct="1">
              <a:lnSpc>
                <a:spcPct val="90000"/>
              </a:lnSpc>
              <a:spcBef>
                <a:spcPts val="750"/>
              </a:spcBef>
              <a:spcAft>
                <a:spcPts val="0"/>
              </a:spcAft>
              <a:buNone/>
              <a:tabLst/>
              <a:defRPr sz="1800" b="0" i="0" u="none" strike="noStrike" kern="0" cap="none" spc="0" baseline="0">
                <a:solidFill>
                  <a:srgbClr val="000000"/>
                </a:solidFill>
                <a:uFillTx/>
              </a:defRPr>
            </a:pPr>
            <a:r>
              <a:rPr lang="ja-JP" sz="2800" b="1" i="0" u="none" strike="noStrike" kern="1200" cap="none" spc="0" baseline="0" dirty="0">
                <a:solidFill>
                  <a:srgbClr val="00B0F0"/>
                </a:solidFill>
                <a:uFillTx/>
                <a:latin typeface="メイリオ" pitchFamily="50"/>
                <a:ea typeface="メイリオ" pitchFamily="50"/>
              </a:rPr>
              <a:t>　　</a:t>
            </a:r>
            <a:r>
              <a:rPr lang="zh-TW" sz="2400" b="1" i="0" u="none" strike="noStrike" kern="1200" cap="none" spc="0" baseline="0" dirty="0">
                <a:solidFill>
                  <a:srgbClr val="00B0F0"/>
                </a:solidFill>
                <a:uFillTx/>
                <a:latin typeface="BIZ UDPゴシック" pitchFamily="50"/>
                <a:ea typeface="BIZ UDPゴシック" pitchFamily="50"/>
              </a:rPr>
              <a:t>地域医療介護総合確保基金</a:t>
            </a:r>
          </a:p>
          <a:p>
            <a:pPr marL="0" marR="0" lvl="0" indent="0" algn="l" defTabSz="685800" rtl="0" fontAlgn="auto" hangingPunct="1">
              <a:lnSpc>
                <a:spcPct val="90000"/>
              </a:lnSpc>
              <a:spcBef>
                <a:spcPts val="750"/>
              </a:spcBef>
              <a:spcAft>
                <a:spcPts val="0"/>
              </a:spcAft>
              <a:buNone/>
              <a:tabLst/>
              <a:defRPr sz="1800" b="0" i="0" u="none" strike="noStrike" kern="0" cap="none" spc="0" baseline="0">
                <a:solidFill>
                  <a:srgbClr val="000000"/>
                </a:solidFill>
                <a:uFillTx/>
              </a:defRPr>
            </a:pPr>
            <a:r>
              <a:rPr lang="ja-JP" altLang="en-US" sz="1400" b="0" i="0" u="none" strike="noStrike" kern="1200" cap="none" spc="0" baseline="0" dirty="0">
                <a:solidFill>
                  <a:srgbClr val="00B0F0"/>
                </a:solidFill>
                <a:uFillTx/>
                <a:latin typeface="BIZ UDPゴシック" pitchFamily="50"/>
                <a:ea typeface="BIZ UDPゴシック" pitchFamily="50"/>
              </a:rPr>
              <a:t>　　　　　地域医療構想の達成に向けた医療機関の施設設備整備（病床の機能変更や</a:t>
            </a:r>
            <a:r>
              <a:rPr lang="ja-JP" altLang="en-US" sz="1400" b="0" i="0" u="none" strike="noStrike" kern="1200" cap="none" spc="0" baseline="0" dirty="0">
                <a:solidFill>
                  <a:schemeClr val="bg1"/>
                </a:solidFill>
                <a:uFillTx/>
                <a:latin typeface="BIZ UDPゴシック" pitchFamily="50"/>
                <a:ea typeface="BIZ UDPゴシック" pitchFamily="50"/>
              </a:rPr>
              <a:t>○　　　 </a:t>
            </a:r>
            <a:r>
              <a:rPr lang="ja-JP" altLang="en-US" sz="1400" b="0" i="0" u="none" strike="noStrike" kern="1200" cap="none" spc="0" baseline="0" dirty="0">
                <a:solidFill>
                  <a:srgbClr val="00B0F0"/>
                </a:solidFill>
                <a:uFillTx/>
                <a:latin typeface="BIZ UDPゴシック" pitchFamily="50"/>
                <a:ea typeface="BIZ UDPゴシック" pitchFamily="50"/>
              </a:rPr>
              <a:t>病床数の変更など）等に関する</a:t>
            </a:r>
            <a:r>
              <a:rPr lang="ja-JP" sz="1400" b="1" i="0" u="sng" strike="noStrike" kern="1200" cap="none" spc="0" baseline="0" dirty="0">
                <a:solidFill>
                  <a:srgbClr val="00B0F0"/>
                </a:solidFill>
                <a:uFillTx/>
                <a:latin typeface="BIZ UDPゴシック" pitchFamily="50"/>
                <a:ea typeface="BIZ UDPゴシック" pitchFamily="50"/>
              </a:rPr>
              <a:t>財政支援を行います</a:t>
            </a:r>
            <a:r>
              <a:rPr lang="ja-JP" sz="1400" b="0" i="0" u="none" strike="noStrike" kern="1200" cap="none" spc="0" baseline="0" dirty="0">
                <a:solidFill>
                  <a:srgbClr val="00B0F0"/>
                </a:solidFill>
                <a:uFillTx/>
                <a:latin typeface="BIZ UDPゴシック" pitchFamily="50"/>
                <a:ea typeface="BIZ UDPゴシック" pitchFamily="50"/>
              </a:rPr>
              <a:t>。</a:t>
            </a:r>
            <a:endParaRPr lang="en-US" altLang="ja-JP" kern="0" dirty="0">
              <a:solidFill>
                <a:srgbClr val="00B0F0"/>
              </a:solidFill>
              <a:latin typeface="BIZ UDPゴシック" pitchFamily="50"/>
              <a:ea typeface="BIZ UDPゴシック" pitchFamily="50"/>
            </a:endParaRPr>
          </a:p>
          <a:p>
            <a:pPr marL="0" marR="0" lvl="0" indent="0" algn="l" defTabSz="685800" rtl="0" fontAlgn="auto" hangingPunct="1">
              <a:lnSpc>
                <a:spcPct val="90000"/>
              </a:lnSpc>
              <a:spcBef>
                <a:spcPts val="750"/>
              </a:spcBef>
              <a:spcAft>
                <a:spcPts val="0"/>
              </a:spcAft>
              <a:buNone/>
              <a:tabLst/>
              <a:defRPr sz="1800" b="0" i="0" u="none" strike="noStrike" kern="0" cap="none" spc="0" baseline="0">
                <a:solidFill>
                  <a:srgbClr val="000000"/>
                </a:solidFill>
                <a:uFillTx/>
              </a:defRPr>
            </a:pPr>
            <a:endParaRPr lang="en-US" sz="800" b="0" i="0" u="none" strike="noStrike" kern="1200" cap="none" spc="0" baseline="0" dirty="0">
              <a:solidFill>
                <a:srgbClr val="00B0F0"/>
              </a:solidFill>
              <a:uFillTx/>
              <a:latin typeface="BIZ UDPゴシック" pitchFamily="50"/>
              <a:ea typeface="BIZ UDPゴシック" pitchFamily="50"/>
            </a:endParaRPr>
          </a:p>
          <a:p>
            <a:pPr marL="0" marR="0" lvl="0" indent="0" algn="l" defTabSz="685800" rtl="0" fontAlgn="auto" hangingPunct="1">
              <a:lnSpc>
                <a:spcPct val="90000"/>
              </a:lnSpc>
              <a:spcBef>
                <a:spcPts val="750"/>
              </a:spcBef>
              <a:spcAft>
                <a:spcPts val="0"/>
              </a:spcAft>
              <a:buNone/>
              <a:tabLst/>
              <a:defRPr sz="1800" b="0" i="0" u="none" strike="noStrike" kern="0" cap="none" spc="0" baseline="0">
                <a:solidFill>
                  <a:srgbClr val="000000"/>
                </a:solidFill>
                <a:uFillTx/>
              </a:defRPr>
            </a:pPr>
            <a:endParaRPr lang="en-US" sz="1800" b="0" i="0" u="none" strike="noStrike" kern="1200" cap="none" spc="0" baseline="0" dirty="0">
              <a:solidFill>
                <a:srgbClr val="00B0F0"/>
              </a:solidFill>
              <a:uFillTx/>
              <a:latin typeface="BIZ UDPゴシック" pitchFamily="50"/>
              <a:ea typeface="BIZ UDPゴシック" pitchFamily="50"/>
            </a:endParaRPr>
          </a:p>
          <a:p>
            <a:pPr marL="0" marR="0" lvl="0" indent="0" algn="l" defTabSz="685800" rtl="0" fontAlgn="auto" hangingPunct="1">
              <a:lnSpc>
                <a:spcPct val="90000"/>
              </a:lnSpc>
              <a:spcBef>
                <a:spcPts val="750"/>
              </a:spcBef>
              <a:spcAft>
                <a:spcPts val="0"/>
              </a:spcAft>
              <a:buNone/>
              <a:tabLst/>
              <a:defRPr sz="1800" b="0" i="0" u="none" strike="noStrike" kern="0" cap="none" spc="0" baseline="0">
                <a:solidFill>
                  <a:srgbClr val="000000"/>
                </a:solidFill>
                <a:uFillTx/>
              </a:defRPr>
            </a:pPr>
            <a:endParaRPr lang="en-US" sz="1800" b="0" i="0" u="none" strike="noStrike" kern="1200" cap="none" spc="0" baseline="0" dirty="0">
              <a:solidFill>
                <a:srgbClr val="00B0F0"/>
              </a:solidFill>
              <a:uFillTx/>
              <a:latin typeface="BIZ UDPゴシック" pitchFamily="50"/>
              <a:ea typeface="BIZ UDPゴシック" pitchFamily="50"/>
            </a:endParaRPr>
          </a:p>
          <a:p>
            <a:pPr marL="0" marR="0" lvl="0" indent="0" algn="l" defTabSz="685800" rtl="0" fontAlgn="auto" hangingPunct="1">
              <a:lnSpc>
                <a:spcPct val="90000"/>
              </a:lnSpc>
              <a:spcBef>
                <a:spcPts val="750"/>
              </a:spcBef>
              <a:spcAft>
                <a:spcPts val="0"/>
              </a:spcAft>
              <a:buNone/>
              <a:tabLst/>
              <a:defRPr sz="1800" b="0" i="0" u="none" strike="noStrike" kern="0" cap="none" spc="0" baseline="0">
                <a:solidFill>
                  <a:srgbClr val="000000"/>
                </a:solidFill>
                <a:uFillTx/>
              </a:defRPr>
            </a:pPr>
            <a:endParaRPr lang="en-US" sz="1800" b="0" i="0" u="none" strike="noStrike" kern="1200" cap="none" spc="0" baseline="0" dirty="0">
              <a:solidFill>
                <a:srgbClr val="00B0F0"/>
              </a:solidFill>
              <a:uFillTx/>
              <a:latin typeface="BIZ UDPゴシック" pitchFamily="50"/>
              <a:ea typeface="BIZ UDPゴシック" pitchFamily="50"/>
            </a:endParaRPr>
          </a:p>
          <a:p>
            <a:pPr marL="0" marR="0" lvl="0" indent="0" algn="l" defTabSz="685800" rtl="0" fontAlgn="auto" hangingPunct="1">
              <a:lnSpc>
                <a:spcPct val="90000"/>
              </a:lnSpc>
              <a:spcBef>
                <a:spcPts val="750"/>
              </a:spcBef>
              <a:spcAft>
                <a:spcPts val="0"/>
              </a:spcAft>
              <a:buNone/>
              <a:tabLst/>
              <a:defRPr sz="1800" b="0" i="0" u="none" strike="noStrike" kern="0" cap="none" spc="0" baseline="0">
                <a:solidFill>
                  <a:srgbClr val="000000"/>
                </a:solidFill>
                <a:uFillTx/>
              </a:defRPr>
            </a:pPr>
            <a:endParaRPr lang="en-US" sz="1800" b="0" i="0" u="none" strike="noStrike" kern="1200" cap="none" spc="0" baseline="0" dirty="0">
              <a:solidFill>
                <a:srgbClr val="00B0F0"/>
              </a:solidFill>
              <a:uFillTx/>
              <a:latin typeface="BIZ UDPゴシック" pitchFamily="50"/>
              <a:ea typeface="BIZ UDPゴシック" pitchFamily="50"/>
            </a:endParaRPr>
          </a:p>
          <a:p>
            <a:pPr marL="0" marR="0" lvl="0" indent="0" algn="l" defTabSz="685800" rtl="0" fontAlgn="auto" hangingPunct="1">
              <a:lnSpc>
                <a:spcPct val="90000"/>
              </a:lnSpc>
              <a:spcBef>
                <a:spcPts val="750"/>
              </a:spcBef>
              <a:spcAft>
                <a:spcPts val="0"/>
              </a:spcAft>
              <a:buNone/>
              <a:tabLst/>
              <a:defRPr sz="1800" b="0" i="0" u="none" strike="noStrike" kern="0" cap="none" spc="0" baseline="0">
                <a:solidFill>
                  <a:srgbClr val="000000"/>
                </a:solidFill>
                <a:uFillTx/>
              </a:defRPr>
            </a:pPr>
            <a:endParaRPr lang="en-US" sz="1800" b="0" i="0" u="none" strike="noStrike" kern="1200" cap="none" spc="0" baseline="0" dirty="0">
              <a:solidFill>
                <a:srgbClr val="00B0F0"/>
              </a:solidFill>
              <a:uFillTx/>
              <a:latin typeface="BIZ UDPゴシック" pitchFamily="50"/>
              <a:ea typeface="BIZ UDPゴシック" pitchFamily="50"/>
            </a:endParaRPr>
          </a:p>
          <a:p>
            <a:pPr marL="0" marR="0" lvl="0" indent="0" algn="l" defTabSz="685800" rtl="0" fontAlgn="auto" hangingPunct="1">
              <a:lnSpc>
                <a:spcPct val="90000"/>
              </a:lnSpc>
              <a:spcBef>
                <a:spcPts val="750"/>
              </a:spcBef>
              <a:spcAft>
                <a:spcPts val="0"/>
              </a:spcAft>
              <a:buNone/>
              <a:tabLst/>
              <a:defRPr sz="1800" b="0" i="0" u="none" strike="noStrike" kern="0" cap="none" spc="0" baseline="0">
                <a:solidFill>
                  <a:srgbClr val="000000"/>
                </a:solidFill>
                <a:uFillTx/>
              </a:defRPr>
            </a:pPr>
            <a:endParaRPr lang="en-US" sz="1800" b="0" i="0" u="none" strike="noStrike" kern="1200" cap="none" spc="0" baseline="0" dirty="0">
              <a:solidFill>
                <a:srgbClr val="00B0F0"/>
              </a:solidFill>
              <a:uFillTx/>
              <a:latin typeface="BIZ UDPゴシック" pitchFamily="50"/>
              <a:ea typeface="BIZ UDPゴシック" pitchFamily="50"/>
            </a:endParaRPr>
          </a:p>
          <a:p>
            <a:pPr marL="0" marR="0" lvl="0" indent="0" algn="l" defTabSz="685800" rtl="0" fontAlgn="auto" hangingPunct="1">
              <a:lnSpc>
                <a:spcPct val="90000"/>
              </a:lnSpc>
              <a:spcBef>
                <a:spcPts val="750"/>
              </a:spcBef>
              <a:spcAft>
                <a:spcPts val="0"/>
              </a:spcAft>
              <a:buNone/>
              <a:tabLst/>
              <a:defRPr sz="1800" b="0" i="0" u="none" strike="noStrike" kern="0" cap="none" spc="0" baseline="0">
                <a:solidFill>
                  <a:srgbClr val="000000"/>
                </a:solidFill>
                <a:uFillTx/>
              </a:defRPr>
            </a:pPr>
            <a:endParaRPr lang="en-US" sz="1800" b="0" i="0" u="none" strike="noStrike" kern="1200" cap="none" spc="0" baseline="0" dirty="0">
              <a:solidFill>
                <a:srgbClr val="00B0F0"/>
              </a:solidFill>
              <a:uFillTx/>
              <a:latin typeface="BIZ UDPゴシック" pitchFamily="50"/>
              <a:ea typeface="BIZ UDPゴシック" pitchFamily="50"/>
            </a:endParaRPr>
          </a:p>
          <a:p>
            <a:pPr marL="0" marR="0" lvl="0" indent="0" algn="l" defTabSz="685800" rtl="0" fontAlgn="auto" hangingPunct="1">
              <a:lnSpc>
                <a:spcPct val="90000"/>
              </a:lnSpc>
              <a:spcBef>
                <a:spcPts val="750"/>
              </a:spcBef>
              <a:spcAft>
                <a:spcPts val="0"/>
              </a:spcAft>
              <a:buNone/>
              <a:tabLst/>
              <a:defRPr sz="1800" b="0" i="0" u="none" strike="noStrike" kern="0" cap="none" spc="0" baseline="0">
                <a:solidFill>
                  <a:srgbClr val="000000"/>
                </a:solidFill>
                <a:uFillTx/>
              </a:defRPr>
            </a:pPr>
            <a:endParaRPr lang="en-US" sz="1800" b="0" i="0" u="none" strike="noStrike" kern="1200" cap="none" spc="0" baseline="0" dirty="0">
              <a:solidFill>
                <a:srgbClr val="00B0F0"/>
              </a:solidFill>
              <a:uFillTx/>
              <a:latin typeface="BIZ UDPゴシック" pitchFamily="50"/>
              <a:ea typeface="BIZ UDPゴシック" pitchFamily="50"/>
            </a:endParaRPr>
          </a:p>
          <a:p>
            <a:pPr marL="0" marR="0" lvl="0" indent="0" algn="l" defTabSz="685800" rtl="0" fontAlgn="auto" hangingPunct="1">
              <a:lnSpc>
                <a:spcPct val="90000"/>
              </a:lnSpc>
              <a:spcBef>
                <a:spcPts val="750"/>
              </a:spcBef>
              <a:spcAft>
                <a:spcPts val="0"/>
              </a:spcAft>
              <a:buNone/>
              <a:tabLst/>
              <a:defRPr sz="1800" b="0" i="0" u="none" strike="noStrike" kern="0" cap="none" spc="0" baseline="0">
                <a:solidFill>
                  <a:srgbClr val="000000"/>
                </a:solidFill>
                <a:uFillTx/>
              </a:defRPr>
            </a:pPr>
            <a:endParaRPr lang="en-US" sz="1800" b="0" i="0" u="none" strike="noStrike" kern="1200" cap="none" spc="0" baseline="0" dirty="0">
              <a:solidFill>
                <a:srgbClr val="00B0F0"/>
              </a:solidFill>
              <a:uFillTx/>
              <a:latin typeface="BIZ UDPゴシック" pitchFamily="50"/>
              <a:ea typeface="BIZ UDPゴシック" pitchFamily="50"/>
            </a:endParaRPr>
          </a:p>
          <a:p>
            <a:pPr marL="0" marR="0" lvl="0" indent="0" algn="l" defTabSz="685800" rtl="0" fontAlgn="auto" hangingPunct="1">
              <a:lnSpc>
                <a:spcPct val="90000"/>
              </a:lnSpc>
              <a:spcBef>
                <a:spcPts val="750"/>
              </a:spcBef>
              <a:spcAft>
                <a:spcPts val="0"/>
              </a:spcAft>
              <a:buNone/>
              <a:tabLst/>
              <a:defRPr sz="1800" b="0" i="0" u="none" strike="noStrike" kern="0" cap="none" spc="0" baseline="0">
                <a:solidFill>
                  <a:srgbClr val="000000"/>
                </a:solidFill>
                <a:uFillTx/>
              </a:defRPr>
            </a:pPr>
            <a:endParaRPr lang="en-US" b="0" i="0" u="none" strike="noStrike" kern="1200" cap="none" spc="0" baseline="0" dirty="0">
              <a:solidFill>
                <a:srgbClr val="00B0F0"/>
              </a:solidFill>
              <a:uFillTx/>
              <a:latin typeface="BIZ UDPゴシック" pitchFamily="50"/>
              <a:ea typeface="BIZ UDPゴシック" pitchFamily="50"/>
            </a:endParaRPr>
          </a:p>
        </p:txBody>
      </p:sp>
      <p:sp>
        <p:nvSpPr>
          <p:cNvPr id="20" name="テキスト ボックス 8">
            <a:extLst>
              <a:ext uri="{FF2B5EF4-FFF2-40B4-BE49-F238E27FC236}">
                <a16:creationId xmlns:a16="http://schemas.microsoft.com/office/drawing/2014/main" id="{E7E0E1C8-6B77-F0B3-1248-3237A40424A4}"/>
              </a:ext>
            </a:extLst>
          </p:cNvPr>
          <p:cNvSpPr txBox="1"/>
          <p:nvPr/>
        </p:nvSpPr>
        <p:spPr>
          <a:xfrm>
            <a:off x="98549" y="4946882"/>
            <a:ext cx="665379" cy="923333"/>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ja-JP" sz="4800" b="1" i="0" u="none" strike="noStrike" kern="1200" cap="none" spc="0" baseline="0" dirty="0">
                <a:solidFill>
                  <a:srgbClr val="00B0F0"/>
                </a:solidFill>
                <a:effectLst>
                  <a:outerShdw dist="38096" dir="2700000">
                    <a:srgbClr val="9DC3E6"/>
                  </a:outerShdw>
                </a:effectLst>
                <a:uFillTx/>
                <a:latin typeface="Calibri"/>
                <a:ea typeface="游ゴシック" pitchFamily="34"/>
              </a:rPr>
              <a:t>４</a:t>
            </a:r>
            <a:r>
              <a:rPr lang="ja-JP" sz="5400" b="1" i="0" u="none" strike="noStrike" kern="1200" cap="none" spc="0" baseline="0" dirty="0">
                <a:solidFill>
                  <a:srgbClr val="5B9BD5"/>
                </a:solidFill>
                <a:effectLst>
                  <a:outerShdw dist="38096" dir="2700000">
                    <a:srgbClr val="9DC3E6"/>
                  </a:outerShdw>
                </a:effectLst>
                <a:uFillTx/>
                <a:latin typeface="Calibri"/>
                <a:ea typeface="游ゴシック" pitchFamily="34"/>
              </a:rPr>
              <a:t>　</a:t>
            </a:r>
          </a:p>
        </p:txBody>
      </p:sp>
      <p:sp>
        <p:nvSpPr>
          <p:cNvPr id="23" name="正方形/長方形 22">
            <a:extLst>
              <a:ext uri="{FF2B5EF4-FFF2-40B4-BE49-F238E27FC236}">
                <a16:creationId xmlns:a16="http://schemas.microsoft.com/office/drawing/2014/main" id="{F7166DB1-E65F-8E5A-DD78-0F189778B87A}"/>
              </a:ext>
            </a:extLst>
          </p:cNvPr>
          <p:cNvSpPr/>
          <p:nvPr/>
        </p:nvSpPr>
        <p:spPr>
          <a:xfrm>
            <a:off x="2426996" y="6633842"/>
            <a:ext cx="4153424" cy="2162665"/>
          </a:xfrm>
          <a:prstGeom prst="rect">
            <a:avLst/>
          </a:prstGeom>
          <a:solidFill>
            <a:srgbClr val="FFFFFF"/>
          </a:solidFill>
          <a:ln cap="flat">
            <a:noFill/>
            <a:prstDash val="solid"/>
          </a:ln>
        </p:spPr>
        <p:txBody>
          <a:bodyPr vert="horz" wrap="square" lIns="29663" tIns="29663" rIns="29663" bIns="29663" anchor="ctr" anchorCtr="0" compatLnSpc="1">
            <a:spAutoFit/>
          </a:bodyPr>
          <a:lstStyle/>
          <a:p>
            <a:pPr marL="0" marR="0" lvl="0" indent="0" algn="l" defTabSz="816312"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ja-JP" sz="1200" b="1" i="0" u="none" strike="noStrike" kern="1200" cap="none" spc="0" baseline="0" dirty="0">
                <a:solidFill>
                  <a:srgbClr val="00B050"/>
                </a:solidFill>
                <a:uFillTx/>
                <a:latin typeface="メイリオ" pitchFamily="50"/>
                <a:ea typeface="メイリオ" pitchFamily="50"/>
              </a:rPr>
              <a:t>【病床転換にかかる施設整備費用の支援】</a:t>
            </a:r>
            <a:r>
              <a:rPr lang="en-US" sz="1200" b="1" i="0" u="none" strike="noStrike" kern="1200" cap="none" spc="0" baseline="0" dirty="0">
                <a:solidFill>
                  <a:srgbClr val="00B050"/>
                </a:solidFill>
                <a:uFillTx/>
                <a:latin typeface="メイリオ" pitchFamily="50"/>
                <a:ea typeface="メイリオ" pitchFamily="50"/>
              </a:rPr>
              <a:t> </a:t>
            </a:r>
          </a:p>
          <a:p>
            <a:pPr marL="0" marR="0" lvl="0" indent="0" algn="l" defTabSz="816312"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400" b="1" i="0" u="none" strike="noStrike" kern="1200" cap="none" spc="0" baseline="0" dirty="0">
              <a:solidFill>
                <a:srgbClr val="00B050"/>
              </a:solidFill>
              <a:uFillTx/>
              <a:latin typeface="メイリオ" pitchFamily="50"/>
              <a:ea typeface="メイリオ" pitchFamily="50"/>
            </a:endParaRPr>
          </a:p>
          <a:p>
            <a:pPr marL="0" marR="0" lvl="0" indent="0" algn="l" defTabSz="816312"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ja-JP" sz="982" b="1" i="0" u="none" strike="noStrike" kern="1200" cap="none" spc="0" baseline="0" dirty="0">
                <a:solidFill>
                  <a:srgbClr val="00B050"/>
                </a:solidFill>
                <a:uFillTx/>
                <a:latin typeface="メイリオ" pitchFamily="50"/>
                <a:ea typeface="メイリオ" pitchFamily="50"/>
              </a:rPr>
              <a:t>　</a:t>
            </a:r>
            <a:r>
              <a:rPr lang="ja-JP" sz="982" b="0" i="0" u="none" strike="noStrike" kern="1200" cap="none" spc="0" baseline="0" dirty="0">
                <a:solidFill>
                  <a:srgbClr val="000000"/>
                </a:solidFill>
                <a:uFillTx/>
                <a:latin typeface="メイリオ" pitchFamily="50"/>
                <a:ea typeface="メイリオ" pitchFamily="50"/>
              </a:rPr>
              <a:t>急性期病床を回復期病床に転換する際に必要な施設整備費</a:t>
            </a:r>
            <a:endParaRPr lang="en-US" sz="982" b="0" i="0" u="none" strike="noStrike" kern="1200" cap="none" spc="0" baseline="0" dirty="0">
              <a:solidFill>
                <a:srgbClr val="000000"/>
              </a:solidFill>
              <a:uFillTx/>
              <a:latin typeface="メイリオ" pitchFamily="50"/>
              <a:ea typeface="メイリオ" pitchFamily="50"/>
            </a:endParaRPr>
          </a:p>
          <a:p>
            <a:pPr marL="0" marR="0" lvl="0" indent="0" algn="l" defTabSz="816312"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ja-JP" sz="982" b="0" i="0" u="none" strike="noStrike" kern="1200" cap="none" spc="0" baseline="0" dirty="0">
                <a:solidFill>
                  <a:srgbClr val="000000"/>
                </a:solidFill>
                <a:uFillTx/>
                <a:latin typeface="メイリオ" pitchFamily="50"/>
                <a:ea typeface="メイリオ" pitchFamily="50"/>
              </a:rPr>
              <a:t>　回復期病床増床分</a:t>
            </a:r>
            <a:r>
              <a:rPr lang="en-US" sz="982" b="0" i="0" u="none" strike="noStrike" kern="1200" cap="none" spc="0" baseline="0" dirty="0">
                <a:solidFill>
                  <a:srgbClr val="000000"/>
                </a:solidFill>
                <a:uFillTx/>
                <a:latin typeface="メイリオ" pitchFamily="50"/>
                <a:ea typeface="メイリオ" pitchFamily="50"/>
              </a:rPr>
              <a:t> 50</a:t>
            </a:r>
            <a:r>
              <a:rPr lang="ja-JP" sz="982" b="0" i="0" u="none" strike="noStrike" kern="1200" cap="none" spc="0" baseline="0" dirty="0">
                <a:solidFill>
                  <a:srgbClr val="000000"/>
                </a:solidFill>
                <a:uFillTx/>
                <a:latin typeface="メイリオ" pitchFamily="50"/>
                <a:ea typeface="メイリオ" pitchFamily="50"/>
              </a:rPr>
              <a:t>床</a:t>
            </a:r>
            <a:r>
              <a:rPr lang="en-US" sz="982" b="0" i="0" u="none" strike="noStrike" kern="1200" cap="none" spc="0" baseline="0" dirty="0">
                <a:solidFill>
                  <a:srgbClr val="000000"/>
                </a:solidFill>
                <a:uFillTx/>
                <a:latin typeface="メイリオ" pitchFamily="50"/>
                <a:ea typeface="メイリオ" pitchFamily="50"/>
              </a:rPr>
              <a:t> </a:t>
            </a:r>
            <a:r>
              <a:rPr lang="ja-JP" sz="982" b="0" i="0" u="none" strike="noStrike" kern="1200" cap="none" spc="0" baseline="0" dirty="0">
                <a:solidFill>
                  <a:srgbClr val="000000"/>
                </a:solidFill>
                <a:uFillTx/>
                <a:latin typeface="メイリオ" pitchFamily="50"/>
                <a:ea typeface="メイリオ" pitchFamily="50"/>
              </a:rPr>
              <a:t>× 9,000千円</a:t>
            </a:r>
            <a:r>
              <a:rPr lang="en-US" sz="982" b="0" i="0" u="none" strike="noStrike" kern="1200" cap="none" spc="0" baseline="30000" dirty="0">
                <a:solidFill>
                  <a:srgbClr val="000000"/>
                </a:solidFill>
                <a:uFillTx/>
                <a:latin typeface="メイリオ" pitchFamily="50"/>
                <a:ea typeface="メイリオ" pitchFamily="50"/>
              </a:rPr>
              <a:t>※1</a:t>
            </a:r>
            <a:r>
              <a:rPr lang="en-US" sz="982" b="0" i="0" u="none" strike="noStrike" kern="1200" cap="none" spc="0" baseline="0" dirty="0">
                <a:solidFill>
                  <a:srgbClr val="000000"/>
                </a:solidFill>
                <a:uFillTx/>
                <a:latin typeface="メイリオ" pitchFamily="50"/>
                <a:ea typeface="メイリオ" pitchFamily="50"/>
              </a:rPr>
              <a:t> </a:t>
            </a:r>
            <a:r>
              <a:rPr lang="ja-JP" sz="982" b="0" i="0" u="none" strike="noStrike" kern="1200" cap="none" spc="0" baseline="0" dirty="0">
                <a:solidFill>
                  <a:srgbClr val="000000"/>
                </a:solidFill>
                <a:uFillTx/>
                <a:latin typeface="メイリオ" pitchFamily="50"/>
                <a:ea typeface="メイリオ" pitchFamily="50"/>
              </a:rPr>
              <a:t>× 1/2</a:t>
            </a:r>
            <a:r>
              <a:rPr lang="en-US" sz="982" b="0" i="0" u="none" strike="noStrike" kern="1200" cap="none" spc="0" baseline="30000" dirty="0">
                <a:solidFill>
                  <a:srgbClr val="000000"/>
                </a:solidFill>
                <a:uFillTx/>
                <a:latin typeface="メイリオ" pitchFamily="50"/>
                <a:ea typeface="メイリオ" pitchFamily="50"/>
              </a:rPr>
              <a:t>※2</a:t>
            </a:r>
            <a:r>
              <a:rPr lang="en-US" sz="982" b="0" i="0" u="none" strike="noStrike" kern="1200" cap="none" spc="0" baseline="0" dirty="0">
                <a:solidFill>
                  <a:srgbClr val="000000"/>
                </a:solidFill>
                <a:uFillTx/>
                <a:latin typeface="メイリオ" pitchFamily="50"/>
                <a:ea typeface="メイリオ" pitchFamily="50"/>
              </a:rPr>
              <a:t> </a:t>
            </a:r>
            <a:r>
              <a:rPr lang="ja-JP" sz="982" b="0" i="0" u="none" strike="noStrike" kern="1200" cap="none" spc="0" baseline="0" dirty="0">
                <a:solidFill>
                  <a:srgbClr val="000000"/>
                </a:solidFill>
                <a:uFillTx/>
                <a:latin typeface="メイリオ" pitchFamily="50"/>
                <a:ea typeface="メイリオ" pitchFamily="50"/>
              </a:rPr>
              <a:t>＝</a:t>
            </a:r>
            <a:r>
              <a:rPr lang="en-US" sz="982" b="0" i="0" u="none" strike="noStrike" kern="1200" cap="none" spc="0" baseline="0" dirty="0">
                <a:solidFill>
                  <a:srgbClr val="000000"/>
                </a:solidFill>
                <a:uFillTx/>
                <a:latin typeface="メイリオ" pitchFamily="50"/>
                <a:ea typeface="メイリオ" pitchFamily="50"/>
              </a:rPr>
              <a:t> 225,000</a:t>
            </a:r>
            <a:r>
              <a:rPr lang="ja-JP" sz="982" b="0" i="0" u="none" strike="noStrike" kern="1200" cap="none" spc="0" baseline="0" dirty="0">
                <a:solidFill>
                  <a:srgbClr val="000000"/>
                </a:solidFill>
                <a:uFillTx/>
                <a:latin typeface="メイリオ" pitchFamily="50"/>
                <a:ea typeface="メイリオ" pitchFamily="50"/>
              </a:rPr>
              <a:t>千円</a:t>
            </a:r>
            <a:r>
              <a:rPr lang="ja-JP" sz="1400" b="1" i="0" u="none" strike="noStrike" kern="1200" cap="none" spc="0" baseline="0" dirty="0">
                <a:solidFill>
                  <a:srgbClr val="000000"/>
                </a:solidFill>
                <a:uFillTx/>
                <a:latin typeface="メイリオ" pitchFamily="50"/>
                <a:ea typeface="メイリオ" pitchFamily="50"/>
              </a:rPr>
              <a:t>①</a:t>
            </a:r>
            <a:endParaRPr lang="en-US" sz="982" b="1" i="0" u="none" strike="noStrike" kern="1200" cap="none" spc="0" baseline="0" dirty="0">
              <a:solidFill>
                <a:srgbClr val="000000"/>
              </a:solidFill>
              <a:uFillTx/>
              <a:latin typeface="メイリオ" pitchFamily="50"/>
              <a:ea typeface="メイリオ" pitchFamily="50"/>
            </a:endParaRPr>
          </a:p>
          <a:p>
            <a:pPr marL="0" marR="0" lvl="0" indent="0" algn="l" defTabSz="816312"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500" b="1" i="0" u="none" strike="noStrike" kern="1200" cap="none" spc="0" baseline="0" dirty="0">
              <a:solidFill>
                <a:srgbClr val="00B050"/>
              </a:solidFill>
              <a:uFillTx/>
              <a:latin typeface="メイリオ" pitchFamily="50"/>
              <a:ea typeface="メイリオ" pitchFamily="50"/>
            </a:endParaRPr>
          </a:p>
          <a:p>
            <a:pPr marL="0" marR="0" lvl="0" indent="0" algn="l" defTabSz="816312"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ja-JP" sz="800" b="0" i="0" u="none" strike="noStrike" kern="1200" cap="none" spc="0" baseline="0" dirty="0">
                <a:solidFill>
                  <a:srgbClr val="000000"/>
                </a:solidFill>
                <a:uFillTx/>
                <a:latin typeface="メイリオ" pitchFamily="50"/>
                <a:ea typeface="メイリオ" pitchFamily="50"/>
              </a:rPr>
              <a:t>　</a:t>
            </a:r>
            <a:r>
              <a:rPr lang="en-US" sz="800" b="0" i="0" u="none" strike="noStrike" kern="1200" cap="none" spc="0" baseline="0" dirty="0">
                <a:solidFill>
                  <a:srgbClr val="000000"/>
                </a:solidFill>
                <a:uFillTx/>
                <a:latin typeface="メイリオ" pitchFamily="50"/>
                <a:ea typeface="メイリオ" pitchFamily="50"/>
              </a:rPr>
              <a:t>※</a:t>
            </a:r>
            <a:r>
              <a:rPr lang="ja-JP" sz="800" b="0" i="0" u="none" strike="noStrike" kern="1200" cap="none" spc="0" baseline="0" dirty="0">
                <a:solidFill>
                  <a:srgbClr val="000000"/>
                </a:solidFill>
                <a:uFillTx/>
                <a:latin typeface="メイリオ" pitchFamily="50"/>
                <a:ea typeface="メイリオ" pitchFamily="50"/>
              </a:rPr>
              <a:t>１ 基準面積</a:t>
            </a:r>
            <a:r>
              <a:rPr lang="en-US" sz="800" b="0" i="0" u="none" strike="noStrike" kern="1200" cap="none" spc="0" baseline="0" dirty="0">
                <a:solidFill>
                  <a:srgbClr val="000000"/>
                </a:solidFill>
                <a:uFillTx/>
                <a:latin typeface="メイリオ" pitchFamily="50"/>
                <a:ea typeface="メイリオ" pitchFamily="50"/>
              </a:rPr>
              <a:t>(25</a:t>
            </a:r>
            <a:r>
              <a:rPr lang="ja-JP" sz="800" b="0" i="0" u="none" strike="noStrike" kern="1200" cap="none" spc="0" baseline="0" dirty="0">
                <a:solidFill>
                  <a:srgbClr val="000000"/>
                </a:solidFill>
                <a:uFillTx/>
                <a:latin typeface="メイリオ" pitchFamily="50"/>
                <a:ea typeface="メイリオ" pitchFamily="50"/>
              </a:rPr>
              <a:t>㎡</a:t>
            </a:r>
            <a:r>
              <a:rPr lang="en-US" sz="800" b="0" i="0" u="none" strike="noStrike" kern="1200" cap="none" spc="0" baseline="0" dirty="0">
                <a:solidFill>
                  <a:srgbClr val="000000"/>
                </a:solidFill>
                <a:uFillTx/>
                <a:latin typeface="メイリオ" pitchFamily="50"/>
                <a:ea typeface="メイリオ" pitchFamily="50"/>
              </a:rPr>
              <a:t>) </a:t>
            </a:r>
            <a:r>
              <a:rPr lang="ja-JP" sz="800" b="0" i="0" u="none" strike="noStrike" kern="1200" cap="none" spc="0" baseline="0" dirty="0">
                <a:solidFill>
                  <a:srgbClr val="000000"/>
                </a:solidFill>
                <a:uFillTx/>
                <a:latin typeface="メイリオ" pitchFamily="50"/>
                <a:ea typeface="メイリオ" pitchFamily="50"/>
              </a:rPr>
              <a:t>×</a:t>
            </a:r>
            <a:r>
              <a:rPr lang="en-US" sz="800" b="0" i="0" u="none" strike="noStrike" kern="1200" cap="none" spc="0" baseline="0" dirty="0">
                <a:solidFill>
                  <a:srgbClr val="000000"/>
                </a:solidFill>
                <a:uFillTx/>
                <a:latin typeface="メイリオ" pitchFamily="50"/>
                <a:ea typeface="メイリオ" pitchFamily="50"/>
              </a:rPr>
              <a:t> </a:t>
            </a:r>
            <a:r>
              <a:rPr lang="ja-JP" sz="800" b="0" i="0" u="none" strike="noStrike" kern="1200" cap="none" spc="0" baseline="0" dirty="0">
                <a:solidFill>
                  <a:srgbClr val="000000"/>
                </a:solidFill>
                <a:uFillTx/>
                <a:latin typeface="メイリオ" pitchFamily="50"/>
                <a:ea typeface="メイリオ" pitchFamily="50"/>
              </a:rPr>
              <a:t>基準単価</a:t>
            </a:r>
            <a:r>
              <a:rPr lang="en-US" sz="800" b="0" i="0" u="none" strike="noStrike" kern="1200" cap="none" spc="0" baseline="0" dirty="0">
                <a:solidFill>
                  <a:srgbClr val="000000"/>
                </a:solidFill>
                <a:uFillTx/>
                <a:latin typeface="メイリオ" pitchFamily="50"/>
                <a:ea typeface="メイリオ" pitchFamily="50"/>
              </a:rPr>
              <a:t>(360</a:t>
            </a:r>
            <a:r>
              <a:rPr lang="ja-JP" sz="800" b="0" i="0" u="none" strike="noStrike" kern="1200" cap="none" spc="0" baseline="0" dirty="0">
                <a:solidFill>
                  <a:srgbClr val="000000"/>
                </a:solidFill>
                <a:uFillTx/>
                <a:latin typeface="メイリオ" pitchFamily="50"/>
                <a:ea typeface="メイリオ" pitchFamily="50"/>
              </a:rPr>
              <a:t>千円</a:t>
            </a:r>
            <a:r>
              <a:rPr lang="en-US" sz="800" b="0" i="0" u="none" strike="noStrike" kern="1200" cap="none" spc="0" baseline="0" dirty="0">
                <a:solidFill>
                  <a:srgbClr val="000000"/>
                </a:solidFill>
                <a:uFillTx/>
                <a:latin typeface="メイリオ" pitchFamily="50"/>
                <a:ea typeface="メイリオ" pitchFamily="50"/>
              </a:rPr>
              <a:t>)</a:t>
            </a:r>
            <a:r>
              <a:rPr lang="ja-JP" sz="800" b="0" i="0" u="none" strike="noStrike" kern="1200" cap="none" spc="0" baseline="0" dirty="0">
                <a:solidFill>
                  <a:srgbClr val="000000"/>
                </a:solidFill>
                <a:uFillTx/>
                <a:latin typeface="メイリオ" pitchFamily="50"/>
                <a:ea typeface="メイリオ" pitchFamily="50"/>
              </a:rPr>
              <a:t>　標準単価であり都道府県によって異なる。</a:t>
            </a:r>
            <a:endParaRPr lang="en-US" sz="800" b="0" i="0" u="none" strike="noStrike" kern="1200" cap="none" spc="0" baseline="0" dirty="0">
              <a:solidFill>
                <a:srgbClr val="000000"/>
              </a:solidFill>
              <a:uFillTx/>
              <a:latin typeface="メイリオ" pitchFamily="50"/>
              <a:ea typeface="メイリオ" pitchFamily="50"/>
            </a:endParaRPr>
          </a:p>
          <a:p>
            <a:pPr marL="0" marR="0" lvl="0" indent="0" algn="l" defTabSz="816312"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ja-JP" sz="800" b="0" i="0" u="none" strike="noStrike" kern="1200" cap="none" spc="0" baseline="0" dirty="0">
                <a:solidFill>
                  <a:srgbClr val="000000"/>
                </a:solidFill>
                <a:uFillTx/>
                <a:latin typeface="メイリオ" pitchFamily="50"/>
                <a:ea typeface="メイリオ" pitchFamily="50"/>
              </a:rPr>
              <a:t>　</a:t>
            </a:r>
            <a:r>
              <a:rPr lang="en-US" sz="800" b="0" i="0" u="none" strike="noStrike" kern="1200" cap="none" spc="0" baseline="0" dirty="0">
                <a:solidFill>
                  <a:srgbClr val="000000"/>
                </a:solidFill>
                <a:uFillTx/>
                <a:latin typeface="メイリオ" pitchFamily="50"/>
                <a:ea typeface="メイリオ" pitchFamily="50"/>
              </a:rPr>
              <a:t>※</a:t>
            </a:r>
            <a:r>
              <a:rPr lang="ja-JP" sz="800" b="0" i="0" u="none" strike="noStrike" kern="1200" cap="none" spc="0" baseline="0" dirty="0">
                <a:solidFill>
                  <a:srgbClr val="000000"/>
                </a:solidFill>
                <a:uFillTx/>
                <a:latin typeface="メイリオ" pitchFamily="50"/>
                <a:ea typeface="メイリオ" pitchFamily="50"/>
              </a:rPr>
              <a:t>２ 補助率。都道府県によって異なる。　</a:t>
            </a:r>
            <a:endParaRPr lang="en-US" sz="800" b="0" i="0" u="none" strike="noStrike" kern="1200" cap="none" spc="0" baseline="0" dirty="0">
              <a:solidFill>
                <a:srgbClr val="000000"/>
              </a:solidFill>
              <a:uFillTx/>
              <a:latin typeface="メイリオ" pitchFamily="50"/>
              <a:ea typeface="メイリオ" pitchFamily="50"/>
            </a:endParaRPr>
          </a:p>
          <a:p>
            <a:pPr marL="0" marR="0" lvl="0" indent="0" algn="l" defTabSz="816312"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800" b="0" i="0" u="none" strike="noStrike" kern="1200" cap="none" spc="0" baseline="0" dirty="0">
              <a:solidFill>
                <a:srgbClr val="000000"/>
              </a:solidFill>
              <a:uFillTx/>
              <a:latin typeface="メイリオ" pitchFamily="50"/>
              <a:ea typeface="メイリオ" pitchFamily="50"/>
            </a:endParaRPr>
          </a:p>
          <a:p>
            <a:pPr marL="0" marR="0" lvl="0" indent="0" algn="l" defTabSz="816312"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982" b="0" i="0" u="none" strike="noStrike" kern="1200" cap="none" spc="0" baseline="0" dirty="0">
              <a:solidFill>
                <a:srgbClr val="000000"/>
              </a:solidFill>
              <a:uFillTx/>
              <a:latin typeface="メイリオ" pitchFamily="50"/>
              <a:ea typeface="メイリオ" pitchFamily="50"/>
            </a:endParaRPr>
          </a:p>
          <a:p>
            <a:pPr marL="0" marR="0" lvl="0" indent="0" algn="l" defTabSz="816312"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ja-JP" sz="1200" b="1" i="0" u="none" strike="noStrike" kern="1200" cap="none" spc="0" baseline="0" dirty="0">
                <a:solidFill>
                  <a:srgbClr val="00B050"/>
                </a:solidFill>
                <a:uFillTx/>
                <a:latin typeface="メイリオ" pitchFamily="50"/>
                <a:ea typeface="メイリオ" pitchFamily="50"/>
              </a:rPr>
              <a:t>【病床減少を伴う再編にかかる費用の支援】</a:t>
            </a:r>
            <a:r>
              <a:rPr lang="en-US" sz="1200" b="1" i="0" u="none" strike="noStrike" kern="1200" cap="none" spc="0" baseline="0" dirty="0">
                <a:solidFill>
                  <a:srgbClr val="00B050"/>
                </a:solidFill>
                <a:uFillTx/>
                <a:latin typeface="メイリオ" pitchFamily="50"/>
                <a:ea typeface="メイリオ" pitchFamily="50"/>
              </a:rPr>
              <a:t> </a:t>
            </a:r>
          </a:p>
          <a:p>
            <a:pPr marL="0" marR="0" lvl="0" indent="0" algn="l" defTabSz="816312"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400" b="1" i="0" u="none" strike="noStrike" kern="1200" cap="none" spc="0" baseline="0" dirty="0">
              <a:solidFill>
                <a:srgbClr val="00B050"/>
              </a:solidFill>
              <a:uFillTx/>
              <a:latin typeface="メイリオ" pitchFamily="50"/>
              <a:ea typeface="メイリオ" pitchFamily="50"/>
            </a:endParaRPr>
          </a:p>
          <a:p>
            <a:pPr marL="0" marR="0" lvl="0" indent="0" algn="l" defTabSz="816312"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ja-JP" sz="982" b="1" i="0" u="none" strike="noStrike" kern="1200" cap="none" spc="0" baseline="0" dirty="0">
                <a:solidFill>
                  <a:srgbClr val="00B050"/>
                </a:solidFill>
                <a:uFillTx/>
                <a:latin typeface="メイリオ" pitchFamily="50"/>
                <a:ea typeface="メイリオ" pitchFamily="50"/>
              </a:rPr>
              <a:t>　</a:t>
            </a:r>
            <a:r>
              <a:rPr lang="en-US" sz="982" b="1" i="0" u="none" strike="noStrike" kern="1200" cap="none" spc="0" baseline="0" dirty="0">
                <a:solidFill>
                  <a:srgbClr val="00B050"/>
                </a:solidFill>
                <a:uFillTx/>
                <a:latin typeface="メイリオ" pitchFamily="50"/>
                <a:ea typeface="メイリオ" pitchFamily="50"/>
              </a:rPr>
              <a:t> </a:t>
            </a:r>
            <a:r>
              <a:rPr lang="ja-JP" sz="982" b="0" i="0" u="none" strike="noStrike" kern="1200" cap="none" spc="0" baseline="0" dirty="0">
                <a:solidFill>
                  <a:srgbClr val="000000"/>
                </a:solidFill>
                <a:uFillTx/>
                <a:latin typeface="メイリオ" pitchFamily="50"/>
                <a:ea typeface="メイリオ" pitchFamily="50"/>
              </a:rPr>
              <a:t>病床減少分</a:t>
            </a:r>
            <a:r>
              <a:rPr lang="en-US" sz="982" b="0" i="0" u="none" strike="noStrike" kern="1200" cap="none" spc="0" baseline="30000" dirty="0">
                <a:solidFill>
                  <a:srgbClr val="000000"/>
                </a:solidFill>
                <a:uFillTx/>
                <a:latin typeface="メイリオ" pitchFamily="50"/>
                <a:ea typeface="メイリオ" pitchFamily="50"/>
              </a:rPr>
              <a:t>※3</a:t>
            </a:r>
            <a:r>
              <a:rPr lang="en-US" sz="982" b="0" i="0" u="none" strike="noStrike" kern="1200" cap="none" spc="0" baseline="0" dirty="0">
                <a:solidFill>
                  <a:srgbClr val="000000"/>
                </a:solidFill>
                <a:uFillTx/>
                <a:latin typeface="メイリオ" pitchFamily="50"/>
                <a:ea typeface="メイリオ" pitchFamily="50"/>
              </a:rPr>
              <a:t> 50</a:t>
            </a:r>
            <a:r>
              <a:rPr lang="ja-JP" sz="982" b="0" i="0" u="none" strike="noStrike" kern="1200" cap="none" spc="0" baseline="0" dirty="0">
                <a:solidFill>
                  <a:srgbClr val="000000"/>
                </a:solidFill>
                <a:uFillTx/>
                <a:latin typeface="メイリオ" pitchFamily="50"/>
                <a:ea typeface="メイリオ" pitchFamily="50"/>
              </a:rPr>
              <a:t>床</a:t>
            </a:r>
            <a:r>
              <a:rPr lang="en-US" sz="982" b="0" i="0" u="none" strike="noStrike" kern="1200" cap="none" spc="0" baseline="30000" dirty="0">
                <a:solidFill>
                  <a:srgbClr val="000000"/>
                </a:solidFill>
                <a:uFillTx/>
                <a:latin typeface="メイリオ" pitchFamily="50"/>
                <a:ea typeface="メイリオ" pitchFamily="50"/>
              </a:rPr>
              <a:t> </a:t>
            </a:r>
            <a:r>
              <a:rPr lang="ja-JP" sz="982" b="0" i="0" u="none" strike="noStrike" kern="1200" cap="none" spc="0" baseline="0" dirty="0">
                <a:solidFill>
                  <a:srgbClr val="000000"/>
                </a:solidFill>
                <a:uFillTx/>
                <a:latin typeface="メイリオ" pitchFamily="50"/>
                <a:ea typeface="メイリオ" pitchFamily="50"/>
              </a:rPr>
              <a:t>× 1,824千円</a:t>
            </a:r>
            <a:r>
              <a:rPr lang="en-US" sz="982" b="0" i="0" u="none" strike="noStrike" kern="1200" cap="none" spc="0" baseline="30000" dirty="0">
                <a:solidFill>
                  <a:srgbClr val="000000"/>
                </a:solidFill>
                <a:uFillTx/>
                <a:latin typeface="メイリオ" pitchFamily="50"/>
                <a:ea typeface="メイリオ" pitchFamily="50"/>
              </a:rPr>
              <a:t>※4</a:t>
            </a:r>
            <a:r>
              <a:rPr lang="en-US" sz="982" b="0" i="0" u="none" strike="noStrike" kern="1200" cap="none" spc="0" baseline="0" dirty="0">
                <a:solidFill>
                  <a:srgbClr val="000000"/>
                </a:solidFill>
                <a:uFillTx/>
                <a:latin typeface="メイリオ" pitchFamily="50"/>
                <a:ea typeface="メイリオ" pitchFamily="50"/>
              </a:rPr>
              <a:t> </a:t>
            </a:r>
            <a:r>
              <a:rPr lang="ja-JP" sz="982" b="0" i="0" u="none" strike="noStrike" kern="1200" cap="none" spc="0" baseline="0" dirty="0">
                <a:solidFill>
                  <a:srgbClr val="000000"/>
                </a:solidFill>
                <a:uFillTx/>
                <a:latin typeface="メイリオ" pitchFamily="50"/>
                <a:ea typeface="メイリオ" pitchFamily="50"/>
              </a:rPr>
              <a:t>＝</a:t>
            </a:r>
            <a:r>
              <a:rPr lang="en-US" sz="982" b="0" i="0" u="none" strike="noStrike" kern="1200" cap="none" spc="0" baseline="0" dirty="0">
                <a:solidFill>
                  <a:srgbClr val="000000"/>
                </a:solidFill>
                <a:uFillTx/>
                <a:latin typeface="メイリオ" pitchFamily="50"/>
                <a:ea typeface="メイリオ" pitchFamily="50"/>
              </a:rPr>
              <a:t> 91,200</a:t>
            </a:r>
            <a:r>
              <a:rPr lang="ja-JP" sz="982" b="0" i="0" u="none" strike="noStrike" kern="1200" cap="none" spc="0" baseline="0" dirty="0">
                <a:solidFill>
                  <a:srgbClr val="000000"/>
                </a:solidFill>
                <a:uFillTx/>
                <a:latin typeface="メイリオ" pitchFamily="50"/>
                <a:ea typeface="メイリオ" pitchFamily="50"/>
              </a:rPr>
              <a:t>千円</a:t>
            </a:r>
            <a:r>
              <a:rPr lang="ja-JP" sz="1400" b="1" i="0" u="none" strike="noStrike" kern="1200" cap="none" spc="0" baseline="0" dirty="0">
                <a:solidFill>
                  <a:srgbClr val="000000"/>
                </a:solidFill>
                <a:uFillTx/>
                <a:latin typeface="メイリオ" pitchFamily="50"/>
                <a:ea typeface="メイリオ" pitchFamily="50"/>
              </a:rPr>
              <a:t>②</a:t>
            </a:r>
            <a:endParaRPr lang="en-US" sz="982" b="1" i="0" u="none" strike="noStrike" kern="1200" cap="none" spc="0" baseline="0" dirty="0">
              <a:solidFill>
                <a:srgbClr val="000000"/>
              </a:solidFill>
              <a:uFillTx/>
              <a:latin typeface="メイリオ" pitchFamily="50"/>
              <a:ea typeface="メイリオ" pitchFamily="50"/>
            </a:endParaRPr>
          </a:p>
          <a:p>
            <a:pPr marL="0" marR="0" lvl="0" indent="0" algn="l" defTabSz="816312"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400" b="0" i="0" u="none" strike="noStrike" kern="1200" cap="none" spc="0" baseline="0" dirty="0">
              <a:solidFill>
                <a:srgbClr val="000000"/>
              </a:solidFill>
              <a:uFillTx/>
              <a:latin typeface="メイリオ" pitchFamily="50"/>
              <a:ea typeface="メイリオ" pitchFamily="50"/>
            </a:endParaRPr>
          </a:p>
          <a:p>
            <a:pPr marL="342003" marR="0" lvl="0" indent="-342003" algn="l" defTabSz="816312"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ja-JP" sz="800" b="0" i="0" u="none" strike="noStrike" kern="1200" cap="none" spc="0" baseline="0" dirty="0">
                <a:solidFill>
                  <a:srgbClr val="000000"/>
                </a:solidFill>
                <a:uFillTx/>
                <a:latin typeface="メイリオ" pitchFamily="50"/>
                <a:ea typeface="メイリオ" pitchFamily="50"/>
              </a:rPr>
              <a:t>　</a:t>
            </a:r>
            <a:r>
              <a:rPr lang="en-US" sz="800" b="0" i="0" u="none" strike="noStrike" kern="1200" cap="none" spc="0" baseline="0" dirty="0">
                <a:solidFill>
                  <a:srgbClr val="000000"/>
                </a:solidFill>
                <a:uFillTx/>
                <a:latin typeface="メイリオ" pitchFamily="50"/>
                <a:ea typeface="メイリオ" pitchFamily="50"/>
              </a:rPr>
              <a:t>※</a:t>
            </a:r>
            <a:r>
              <a:rPr lang="ja-JP" sz="800" b="0" i="0" u="none" strike="noStrike" kern="1200" cap="none" spc="0" baseline="0" dirty="0">
                <a:solidFill>
                  <a:srgbClr val="000000"/>
                </a:solidFill>
                <a:uFillTx/>
                <a:latin typeface="メイリオ" pitchFamily="50"/>
                <a:ea typeface="メイリオ" pitchFamily="50"/>
              </a:rPr>
              <a:t>３ 高度急性期、急性期、慢性期の各機能の病床減少から回復期機能への転換分等を除いた減少病床数</a:t>
            </a:r>
            <a:endParaRPr lang="en-US" sz="800" b="0" i="0" u="none" strike="noStrike" kern="1200" cap="none" spc="0" baseline="0" dirty="0">
              <a:solidFill>
                <a:srgbClr val="000000"/>
              </a:solidFill>
              <a:uFillTx/>
              <a:latin typeface="メイリオ" pitchFamily="50"/>
              <a:ea typeface="メイリオ" pitchFamily="50"/>
            </a:endParaRPr>
          </a:p>
          <a:p>
            <a:pPr marL="0" marR="0" lvl="0" indent="0" algn="l" defTabSz="816312"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ja-JP" sz="800" b="0" i="0" u="none" strike="noStrike" kern="1200" cap="none" spc="0" baseline="0" dirty="0">
                <a:solidFill>
                  <a:srgbClr val="000000"/>
                </a:solidFill>
                <a:uFillTx/>
                <a:latin typeface="メイリオ" pitchFamily="50"/>
                <a:ea typeface="メイリオ" pitchFamily="50"/>
              </a:rPr>
              <a:t>　</a:t>
            </a:r>
            <a:r>
              <a:rPr lang="en-US" sz="800" b="0" i="0" u="none" strike="noStrike" kern="1200" cap="none" spc="0" baseline="0" dirty="0">
                <a:solidFill>
                  <a:srgbClr val="000000"/>
                </a:solidFill>
                <a:uFillTx/>
                <a:latin typeface="メイリオ" pitchFamily="50"/>
                <a:ea typeface="メイリオ" pitchFamily="50"/>
              </a:rPr>
              <a:t>※</a:t>
            </a:r>
            <a:r>
              <a:rPr lang="ja-JP" sz="800" b="0" i="0" u="none" strike="noStrike" kern="1200" cap="none" spc="0" baseline="0" dirty="0">
                <a:solidFill>
                  <a:srgbClr val="000000"/>
                </a:solidFill>
                <a:uFillTx/>
                <a:latin typeface="メイリオ" pitchFamily="50"/>
                <a:ea typeface="メイリオ" pitchFamily="50"/>
              </a:rPr>
              <a:t>４ 病床稼働率により異なる。例示は病床稼働率</a:t>
            </a:r>
            <a:r>
              <a:rPr lang="en-US" sz="800" b="0" i="0" u="none" strike="noStrike" kern="1200" cap="none" spc="0" baseline="0" dirty="0">
                <a:solidFill>
                  <a:srgbClr val="000000"/>
                </a:solidFill>
                <a:uFillTx/>
                <a:latin typeface="メイリオ" pitchFamily="50"/>
                <a:ea typeface="メイリオ" pitchFamily="50"/>
              </a:rPr>
              <a:t>70</a:t>
            </a:r>
            <a:r>
              <a:rPr lang="ja-JP" sz="800" b="0" i="0" u="none" strike="noStrike" kern="1200" cap="none" spc="0" baseline="0" dirty="0">
                <a:solidFill>
                  <a:srgbClr val="000000"/>
                </a:solidFill>
                <a:uFillTx/>
                <a:latin typeface="メイリオ" pitchFamily="50"/>
                <a:ea typeface="メイリオ" pitchFamily="50"/>
              </a:rPr>
              <a:t>％以上</a:t>
            </a:r>
            <a:r>
              <a:rPr lang="en-US" sz="800" b="0" i="0" u="none" strike="noStrike" kern="1200" cap="none" spc="0" baseline="0" dirty="0">
                <a:solidFill>
                  <a:srgbClr val="000000"/>
                </a:solidFill>
                <a:uFillTx/>
                <a:latin typeface="メイリオ" pitchFamily="50"/>
                <a:ea typeface="メイリオ" pitchFamily="50"/>
              </a:rPr>
              <a:t>80</a:t>
            </a:r>
            <a:r>
              <a:rPr lang="ja-JP" sz="800" b="0" i="0" u="none" strike="noStrike" kern="1200" cap="none" spc="0" baseline="0" dirty="0">
                <a:solidFill>
                  <a:srgbClr val="000000"/>
                </a:solidFill>
                <a:uFillTx/>
                <a:latin typeface="メイリオ" pitchFamily="50"/>
                <a:ea typeface="メイリオ" pitchFamily="50"/>
              </a:rPr>
              <a:t>％未満の場合。　</a:t>
            </a:r>
            <a:endParaRPr lang="en-US" sz="982" b="0" i="0" u="none" strike="noStrike" kern="1200" cap="none" spc="0" baseline="0" dirty="0">
              <a:solidFill>
                <a:srgbClr val="000000"/>
              </a:solidFill>
              <a:uFillTx/>
              <a:latin typeface="メイリオ" pitchFamily="50"/>
              <a:ea typeface="メイリオ" pitchFamily="50"/>
            </a:endParaRPr>
          </a:p>
        </p:txBody>
      </p:sp>
      <p:sp>
        <p:nvSpPr>
          <p:cNvPr id="24" name="正方形/長方形 25">
            <a:extLst>
              <a:ext uri="{FF2B5EF4-FFF2-40B4-BE49-F238E27FC236}">
                <a16:creationId xmlns:a16="http://schemas.microsoft.com/office/drawing/2014/main" id="{8D45D2A8-DEF8-D60C-6CF6-EA623595B5E2}"/>
              </a:ext>
            </a:extLst>
          </p:cNvPr>
          <p:cNvSpPr/>
          <p:nvPr/>
        </p:nvSpPr>
        <p:spPr>
          <a:xfrm>
            <a:off x="190348" y="6185098"/>
            <a:ext cx="6442496" cy="3525076"/>
          </a:xfrm>
          <a:prstGeom prst="rect">
            <a:avLst/>
          </a:prstGeom>
          <a:noFill/>
          <a:ln w="28575" cap="flat">
            <a:solidFill>
              <a:srgbClr val="00B050"/>
            </a:solidFill>
            <a:custDash>
              <a:ds d="100000" sp="100000"/>
            </a:custDash>
            <a:miter/>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a typeface="游ゴシック" pitchFamily="34"/>
            </a:endParaRPr>
          </a:p>
        </p:txBody>
      </p:sp>
      <p:grpSp>
        <p:nvGrpSpPr>
          <p:cNvPr id="25" name="グループ化 32">
            <a:extLst>
              <a:ext uri="{FF2B5EF4-FFF2-40B4-BE49-F238E27FC236}">
                <a16:creationId xmlns:a16="http://schemas.microsoft.com/office/drawing/2014/main" id="{E427EA76-B27C-1AE9-9549-50DBA5840632}"/>
              </a:ext>
            </a:extLst>
          </p:cNvPr>
          <p:cNvGrpSpPr/>
          <p:nvPr/>
        </p:nvGrpSpPr>
        <p:grpSpPr>
          <a:xfrm>
            <a:off x="190364" y="6964608"/>
            <a:ext cx="2385889" cy="1404161"/>
            <a:chOff x="169099" y="7007138"/>
            <a:chExt cx="2385889" cy="1404161"/>
          </a:xfrm>
        </p:grpSpPr>
        <p:pic>
          <p:nvPicPr>
            <p:cNvPr id="26" name="図 13">
              <a:extLst>
                <a:ext uri="{FF2B5EF4-FFF2-40B4-BE49-F238E27FC236}">
                  <a16:creationId xmlns:a16="http://schemas.microsoft.com/office/drawing/2014/main" id="{090AF66F-734E-786D-A85E-5838CD0E054B}"/>
                </a:ext>
              </a:extLst>
            </p:cNvPr>
            <p:cNvPicPr>
              <a:picLocks noChangeAspect="1"/>
            </p:cNvPicPr>
            <p:nvPr/>
          </p:nvPicPr>
          <p:blipFill>
            <a:blip r:embed="rId2"/>
            <a:stretch>
              <a:fillRect/>
            </a:stretch>
          </p:blipFill>
          <p:spPr>
            <a:xfrm>
              <a:off x="303489" y="7007138"/>
              <a:ext cx="614458" cy="797393"/>
            </a:xfrm>
            <a:prstGeom prst="rect">
              <a:avLst/>
            </a:prstGeom>
            <a:noFill/>
            <a:ln cap="flat">
              <a:noFill/>
            </a:ln>
          </p:spPr>
        </p:pic>
        <p:sp>
          <p:nvSpPr>
            <p:cNvPr id="27" name="正方形/長方形 14">
              <a:extLst>
                <a:ext uri="{FF2B5EF4-FFF2-40B4-BE49-F238E27FC236}">
                  <a16:creationId xmlns:a16="http://schemas.microsoft.com/office/drawing/2014/main" id="{4C10FC88-AE20-EA82-6F7D-7EB02CFD0DB3}"/>
                </a:ext>
              </a:extLst>
            </p:cNvPr>
            <p:cNvSpPr/>
            <p:nvPr/>
          </p:nvSpPr>
          <p:spPr>
            <a:xfrm>
              <a:off x="169099" y="7915768"/>
              <a:ext cx="911729" cy="489514"/>
            </a:xfrm>
            <a:prstGeom prst="rect">
              <a:avLst/>
            </a:prstGeom>
            <a:noFill/>
            <a:ln cap="flat">
              <a:noFill/>
              <a:prstDash val="solid"/>
            </a:ln>
          </p:spPr>
          <p:txBody>
            <a:bodyPr vert="horz" wrap="square" lIns="29663" tIns="29663" rIns="29663" bIns="29663" anchor="ctr" anchorCtr="0" compatLnSpc="1">
              <a:noAutofit/>
            </a:bodyPr>
            <a:lstStyle/>
            <a:p>
              <a:pPr marL="0" marR="0" lvl="0" indent="0" algn="ctr" defTabSz="816312"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ja-JP" sz="803" b="0" i="0" u="none" strike="noStrike" kern="1200" cap="none" spc="0" baseline="0">
                  <a:solidFill>
                    <a:srgbClr val="000000"/>
                  </a:solidFill>
                  <a:uFillTx/>
                  <a:latin typeface="メイリオ" pitchFamily="50"/>
                  <a:ea typeface="メイリオ" pitchFamily="50"/>
                </a:rPr>
                <a:t>病床</a:t>
              </a:r>
              <a:r>
                <a:rPr lang="en-US" sz="803" b="0" i="0" u="none" strike="noStrike" kern="1200" cap="none" spc="0" baseline="0">
                  <a:solidFill>
                    <a:srgbClr val="000000"/>
                  </a:solidFill>
                  <a:uFillTx/>
                  <a:latin typeface="メイリオ" pitchFamily="50"/>
                  <a:ea typeface="メイリオ" pitchFamily="50"/>
                </a:rPr>
                <a:t>200</a:t>
              </a:r>
              <a:r>
                <a:rPr lang="ja-JP" sz="803" b="0" i="0" u="none" strike="noStrike" kern="1200" cap="none" spc="0" baseline="0">
                  <a:solidFill>
                    <a:srgbClr val="000000"/>
                  </a:solidFill>
                  <a:uFillTx/>
                  <a:latin typeface="メイリオ" pitchFamily="50"/>
                  <a:ea typeface="メイリオ" pitchFamily="50"/>
                </a:rPr>
                <a:t>床</a:t>
              </a:r>
              <a:endParaRPr lang="en-US" sz="803" b="0" i="0" u="none" strike="noStrike" kern="1200" cap="none" spc="0" baseline="0">
                <a:solidFill>
                  <a:srgbClr val="000000"/>
                </a:solidFill>
                <a:uFillTx/>
                <a:latin typeface="メイリオ" pitchFamily="50"/>
                <a:ea typeface="メイリオ" pitchFamily="50"/>
              </a:endParaRPr>
            </a:p>
            <a:p>
              <a:pPr marL="0" marR="0" lvl="0" indent="0" algn="l" defTabSz="816312"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ja-JP" sz="803" b="0" i="0" u="none" strike="noStrike" kern="1200" cap="none" spc="0" baseline="0">
                  <a:solidFill>
                    <a:srgbClr val="000000"/>
                  </a:solidFill>
                  <a:uFillTx/>
                  <a:latin typeface="メイリオ" pitchFamily="50"/>
                  <a:ea typeface="メイリオ" pitchFamily="50"/>
                </a:rPr>
                <a:t>（内訳）</a:t>
              </a:r>
              <a:endParaRPr lang="en-US" sz="803" b="0" i="0" u="none" strike="noStrike" kern="1200" cap="none" spc="0" baseline="0">
                <a:solidFill>
                  <a:srgbClr val="000000"/>
                </a:solidFill>
                <a:uFillTx/>
                <a:latin typeface="メイリオ" pitchFamily="50"/>
                <a:ea typeface="メイリオ" pitchFamily="50"/>
              </a:endParaRPr>
            </a:p>
            <a:p>
              <a:pPr marL="0" marR="0" lvl="0" indent="0" algn="ctr" defTabSz="816312"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ja-JP" sz="803" b="0" i="0" u="none" strike="noStrike" kern="1200" cap="none" spc="0" baseline="0">
                  <a:solidFill>
                    <a:srgbClr val="000000"/>
                  </a:solidFill>
                  <a:uFillTx/>
                  <a:latin typeface="メイリオ" pitchFamily="50"/>
                  <a:ea typeface="メイリオ" pitchFamily="50"/>
                </a:rPr>
                <a:t>急性期</a:t>
              </a:r>
              <a:r>
                <a:rPr lang="en-US" sz="803" b="0" i="0" u="none" strike="noStrike" kern="1200" cap="none" spc="0" baseline="0">
                  <a:solidFill>
                    <a:srgbClr val="000000"/>
                  </a:solidFill>
                  <a:uFillTx/>
                  <a:latin typeface="メイリオ" pitchFamily="50"/>
                  <a:ea typeface="メイリオ" pitchFamily="50"/>
                </a:rPr>
                <a:t> 100</a:t>
              </a:r>
              <a:r>
                <a:rPr lang="ja-JP" sz="803" b="0" i="0" u="none" strike="noStrike" kern="1200" cap="none" spc="0" baseline="0">
                  <a:solidFill>
                    <a:srgbClr val="000000"/>
                  </a:solidFill>
                  <a:uFillTx/>
                  <a:latin typeface="メイリオ" pitchFamily="50"/>
                  <a:ea typeface="メイリオ" pitchFamily="50"/>
                </a:rPr>
                <a:t>床</a:t>
              </a:r>
              <a:endParaRPr lang="en-US" sz="803" b="0" i="0" u="none" strike="noStrike" kern="1200" cap="none" spc="0" baseline="0">
                <a:solidFill>
                  <a:srgbClr val="000000"/>
                </a:solidFill>
                <a:uFillTx/>
                <a:latin typeface="メイリオ" pitchFamily="50"/>
                <a:ea typeface="メイリオ" pitchFamily="50"/>
              </a:endParaRPr>
            </a:p>
            <a:p>
              <a:pPr marL="0" marR="0" lvl="0" indent="0" algn="ctr" defTabSz="816312"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ja-JP" sz="803" b="0" i="0" u="none" strike="noStrike" kern="1200" cap="none" spc="0" baseline="0">
                  <a:solidFill>
                    <a:srgbClr val="000000"/>
                  </a:solidFill>
                  <a:uFillTx/>
                  <a:latin typeface="メイリオ" pitchFamily="50"/>
                  <a:ea typeface="メイリオ" pitchFamily="50"/>
                </a:rPr>
                <a:t>慢性期 </a:t>
              </a:r>
              <a:r>
                <a:rPr lang="en-US" sz="803" b="0" i="0" u="none" strike="noStrike" kern="1200" cap="none" spc="0" baseline="0">
                  <a:solidFill>
                    <a:srgbClr val="000000"/>
                  </a:solidFill>
                  <a:uFillTx/>
                  <a:latin typeface="メイリオ" pitchFamily="50"/>
                  <a:ea typeface="メイリオ" pitchFamily="50"/>
                </a:rPr>
                <a:t>  50</a:t>
              </a:r>
              <a:r>
                <a:rPr lang="ja-JP" sz="803" b="0" i="0" u="none" strike="noStrike" kern="1200" cap="none" spc="0" baseline="0">
                  <a:solidFill>
                    <a:srgbClr val="000000"/>
                  </a:solidFill>
                  <a:uFillTx/>
                  <a:latin typeface="メイリオ" pitchFamily="50"/>
                  <a:ea typeface="メイリオ" pitchFamily="50"/>
                </a:rPr>
                <a:t>床</a:t>
              </a:r>
              <a:endParaRPr lang="en-US" sz="803" b="0" i="0" u="none" strike="noStrike" kern="1200" cap="none" spc="0" baseline="0">
                <a:solidFill>
                  <a:srgbClr val="000000"/>
                </a:solidFill>
                <a:uFillTx/>
                <a:latin typeface="メイリオ" pitchFamily="50"/>
                <a:ea typeface="メイリオ" pitchFamily="50"/>
              </a:endParaRPr>
            </a:p>
            <a:p>
              <a:pPr marL="0" marR="0" lvl="0" indent="0" algn="ctr" defTabSz="816312"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ja-JP" sz="803" b="0" i="0" u="none" strike="noStrike" kern="1200" cap="none" spc="0" baseline="0">
                  <a:solidFill>
                    <a:srgbClr val="000000"/>
                  </a:solidFill>
                  <a:uFillTx/>
                  <a:latin typeface="メイリオ" pitchFamily="50"/>
                  <a:ea typeface="メイリオ" pitchFamily="50"/>
                </a:rPr>
                <a:t>回復期 </a:t>
              </a:r>
              <a:r>
                <a:rPr lang="en-US" sz="803" b="0" i="0" u="none" strike="noStrike" kern="1200" cap="none" spc="0" baseline="0">
                  <a:solidFill>
                    <a:srgbClr val="000000"/>
                  </a:solidFill>
                  <a:uFillTx/>
                  <a:latin typeface="メイリオ" pitchFamily="50"/>
                  <a:ea typeface="メイリオ" pitchFamily="50"/>
                </a:rPr>
                <a:t>  50</a:t>
              </a:r>
              <a:r>
                <a:rPr lang="ja-JP" sz="803" b="0" i="0" u="none" strike="noStrike" kern="1200" cap="none" spc="0" baseline="0">
                  <a:solidFill>
                    <a:srgbClr val="000000"/>
                  </a:solidFill>
                  <a:uFillTx/>
                  <a:latin typeface="メイリオ" pitchFamily="50"/>
                  <a:ea typeface="メイリオ" pitchFamily="50"/>
                </a:rPr>
                <a:t>床</a:t>
              </a:r>
              <a:endParaRPr lang="en-US" sz="803" b="0" i="0" u="none" strike="noStrike" kern="1200" cap="none" spc="0" baseline="0">
                <a:solidFill>
                  <a:srgbClr val="000000"/>
                </a:solidFill>
                <a:uFillTx/>
                <a:latin typeface="メイリオ" pitchFamily="50"/>
                <a:ea typeface="メイリオ" pitchFamily="50"/>
              </a:endParaRPr>
            </a:p>
          </p:txBody>
        </p:sp>
        <p:sp>
          <p:nvSpPr>
            <p:cNvPr id="28" name="右矢印 14">
              <a:extLst>
                <a:ext uri="{FF2B5EF4-FFF2-40B4-BE49-F238E27FC236}">
                  <a16:creationId xmlns:a16="http://schemas.microsoft.com/office/drawing/2014/main" id="{6D815DEA-6D57-8381-3E58-C74D5D96ABAD}"/>
                </a:ext>
              </a:extLst>
            </p:cNvPr>
            <p:cNvSpPr/>
            <p:nvPr/>
          </p:nvSpPr>
          <p:spPr>
            <a:xfrm>
              <a:off x="1010119" y="7159349"/>
              <a:ext cx="724140" cy="448723"/>
            </a:xfrm>
            <a:custGeom>
              <a:avLst>
                <a:gd name="f0" fmla="val 14908"/>
                <a:gd name="f1" fmla="val 5400"/>
              </a:avLst>
              <a:gdLst>
                <a:gd name="f2" fmla="val 10800000"/>
                <a:gd name="f3" fmla="val 5400000"/>
                <a:gd name="f4" fmla="val 180"/>
                <a:gd name="f5" fmla="val w"/>
                <a:gd name="f6" fmla="val h"/>
                <a:gd name="f7" fmla="val 0"/>
                <a:gd name="f8" fmla="val 21600"/>
                <a:gd name="f9" fmla="val 10800"/>
                <a:gd name="f10" fmla="+- 0 0 0"/>
                <a:gd name="f11" fmla="+- 0 0 180"/>
                <a:gd name="f12" fmla="*/ f5 1 21600"/>
                <a:gd name="f13" fmla="*/ f6 1 21600"/>
                <a:gd name="f14" fmla="+- f8 0 f7"/>
                <a:gd name="f15" fmla="pin 0 f0 21600"/>
                <a:gd name="f16" fmla="pin 0 f1 10800"/>
                <a:gd name="f17" fmla="*/ f10 f2 1"/>
                <a:gd name="f18" fmla="*/ f11 f2 1"/>
                <a:gd name="f19" fmla="val f15"/>
                <a:gd name="f20" fmla="val f16"/>
                <a:gd name="f21" fmla="*/ f14 1 21600"/>
                <a:gd name="f22" fmla="*/ f15 f12 1"/>
                <a:gd name="f23" fmla="*/ f16 f13 1"/>
                <a:gd name="f24" fmla="*/ f17 1 f4"/>
                <a:gd name="f25" fmla="*/ f18 1 f4"/>
                <a:gd name="f26" fmla="+- 21600 0 f20"/>
                <a:gd name="f27" fmla="+- 21600 0 f19"/>
                <a:gd name="f28" fmla="*/ 0 f21 1"/>
                <a:gd name="f29" fmla="*/ 21600 f21 1"/>
                <a:gd name="f30" fmla="*/ f20 f13 1"/>
                <a:gd name="f31" fmla="*/ f19 f12 1"/>
                <a:gd name="f32" fmla="+- f24 0 f3"/>
                <a:gd name="f33" fmla="+- f25 0 f3"/>
                <a:gd name="f34" fmla="*/ f27 f20 1"/>
                <a:gd name="f35" fmla="*/ f28 1 f21"/>
                <a:gd name="f36" fmla="*/ f29 1 f21"/>
                <a:gd name="f37" fmla="*/ f26 f13 1"/>
                <a:gd name="f38" fmla="*/ f34 1 10800"/>
                <a:gd name="f39" fmla="*/ f35 f12 1"/>
                <a:gd name="f40" fmla="*/ f35 f13 1"/>
                <a:gd name="f41" fmla="*/ f36 f13 1"/>
                <a:gd name="f42" fmla="+- f19 f38 0"/>
                <a:gd name="f43" fmla="*/ f42 f12 1"/>
              </a:gdLst>
              <a:ahLst>
                <a:ahXY gdRefX="f0" minX="f7" maxX="f8" gdRefY="f1" minY="f7" maxY="f9">
                  <a:pos x="f22" y="f23"/>
                </a:ahXY>
              </a:ahLst>
              <a:cxnLst>
                <a:cxn ang="3cd4">
                  <a:pos x="hc" y="t"/>
                </a:cxn>
                <a:cxn ang="0">
                  <a:pos x="r" y="vc"/>
                </a:cxn>
                <a:cxn ang="cd4">
                  <a:pos x="hc" y="b"/>
                </a:cxn>
                <a:cxn ang="cd2">
                  <a:pos x="l" y="vc"/>
                </a:cxn>
                <a:cxn ang="f32">
                  <a:pos x="f31" y="f40"/>
                </a:cxn>
                <a:cxn ang="f33">
                  <a:pos x="f31" y="f41"/>
                </a:cxn>
              </a:cxnLst>
              <a:rect l="f39" t="f30" r="f43" b="f37"/>
              <a:pathLst>
                <a:path w="21600" h="21600">
                  <a:moveTo>
                    <a:pt x="f7" y="f20"/>
                  </a:moveTo>
                  <a:lnTo>
                    <a:pt x="f19" y="f20"/>
                  </a:lnTo>
                  <a:lnTo>
                    <a:pt x="f19" y="f7"/>
                  </a:lnTo>
                  <a:lnTo>
                    <a:pt x="f8" y="f9"/>
                  </a:lnTo>
                  <a:lnTo>
                    <a:pt x="f19" y="f8"/>
                  </a:lnTo>
                  <a:lnTo>
                    <a:pt x="f19" y="f26"/>
                  </a:lnTo>
                  <a:lnTo>
                    <a:pt x="f7" y="f26"/>
                  </a:lnTo>
                  <a:close/>
                </a:path>
              </a:pathLst>
            </a:custGeom>
            <a:solidFill>
              <a:srgbClr val="CCFFFF"/>
            </a:solidFill>
            <a:ln w="6345" cap="flat">
              <a:solidFill>
                <a:srgbClr val="A5A5A5"/>
              </a:solidFill>
              <a:prstDash val="solid"/>
              <a:miter/>
            </a:ln>
          </p:spPr>
          <p:txBody>
            <a:bodyPr vert="horz" wrap="square" lIns="91440" tIns="45720" rIns="91440" bIns="45720" anchor="ctr" anchorCtr="1" compatLnSpc="1">
              <a:noAutofit/>
            </a:bodyPr>
            <a:lstStyle/>
            <a:p>
              <a:pPr marL="0" marR="0" lvl="0" indent="0" algn="ctr" defTabSz="816312"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ja-JP" sz="824" b="0" i="0" u="none" strike="noStrike" kern="1200" cap="none" spc="0" baseline="0">
                  <a:solidFill>
                    <a:srgbClr val="000000"/>
                  </a:solidFill>
                  <a:uFillTx/>
                  <a:latin typeface="メイリオ" pitchFamily="50"/>
                  <a:ea typeface="メイリオ" pitchFamily="50"/>
                </a:rPr>
                <a:t>再編</a:t>
              </a:r>
            </a:p>
          </p:txBody>
        </p:sp>
        <p:pic>
          <p:nvPicPr>
            <p:cNvPr id="29" name="図 18">
              <a:extLst>
                <a:ext uri="{FF2B5EF4-FFF2-40B4-BE49-F238E27FC236}">
                  <a16:creationId xmlns:a16="http://schemas.microsoft.com/office/drawing/2014/main" id="{B7A70A54-0F0A-4181-6BD9-B1B8BAE9A2B8}"/>
                </a:ext>
              </a:extLst>
            </p:cNvPr>
            <p:cNvPicPr>
              <a:picLocks noChangeAspect="1"/>
            </p:cNvPicPr>
            <p:nvPr/>
          </p:nvPicPr>
          <p:blipFill>
            <a:blip r:embed="rId2"/>
            <a:stretch>
              <a:fillRect/>
            </a:stretch>
          </p:blipFill>
          <p:spPr>
            <a:xfrm>
              <a:off x="1814462" y="7095378"/>
              <a:ext cx="546463" cy="709153"/>
            </a:xfrm>
            <a:prstGeom prst="rect">
              <a:avLst/>
            </a:prstGeom>
            <a:noFill/>
            <a:ln cap="flat">
              <a:noFill/>
            </a:ln>
          </p:spPr>
        </p:pic>
        <p:sp>
          <p:nvSpPr>
            <p:cNvPr id="30" name="正方形/長方形 29">
              <a:extLst>
                <a:ext uri="{FF2B5EF4-FFF2-40B4-BE49-F238E27FC236}">
                  <a16:creationId xmlns:a16="http://schemas.microsoft.com/office/drawing/2014/main" id="{96E80883-3750-3D98-ABEF-F5EDC2A6B86A}"/>
                </a:ext>
              </a:extLst>
            </p:cNvPr>
            <p:cNvSpPr/>
            <p:nvPr/>
          </p:nvSpPr>
          <p:spPr>
            <a:xfrm>
              <a:off x="1643259" y="7921785"/>
              <a:ext cx="911729" cy="489514"/>
            </a:xfrm>
            <a:prstGeom prst="rect">
              <a:avLst/>
            </a:prstGeom>
            <a:noFill/>
            <a:ln cap="flat">
              <a:noFill/>
              <a:prstDash val="solid"/>
            </a:ln>
          </p:spPr>
          <p:txBody>
            <a:bodyPr vert="horz" wrap="square" lIns="29663" tIns="29663" rIns="29663" bIns="29663" anchor="ctr" anchorCtr="0" compatLnSpc="1">
              <a:noAutofit/>
            </a:bodyPr>
            <a:lstStyle/>
            <a:p>
              <a:pPr marL="0" marR="0" lvl="0" indent="0" algn="ctr" defTabSz="816312"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ja-JP" sz="803" b="0" i="0" u="none" strike="noStrike" kern="1200" cap="none" spc="0" baseline="0">
                  <a:solidFill>
                    <a:srgbClr val="000000"/>
                  </a:solidFill>
                  <a:uFillTx/>
                  <a:latin typeface="メイリオ" pitchFamily="50"/>
                  <a:ea typeface="メイリオ" pitchFamily="50"/>
                </a:rPr>
                <a:t>病床</a:t>
              </a:r>
              <a:r>
                <a:rPr lang="en-US" sz="803" b="0" i="0" u="none" strike="noStrike" kern="1200" cap="none" spc="0" baseline="0">
                  <a:solidFill>
                    <a:srgbClr val="000000"/>
                  </a:solidFill>
                  <a:uFillTx/>
                  <a:latin typeface="メイリオ" pitchFamily="50"/>
                  <a:ea typeface="メイリオ" pitchFamily="50"/>
                </a:rPr>
                <a:t>150</a:t>
              </a:r>
              <a:r>
                <a:rPr lang="ja-JP" sz="803" b="0" i="0" u="none" strike="noStrike" kern="1200" cap="none" spc="0" baseline="0">
                  <a:solidFill>
                    <a:srgbClr val="000000"/>
                  </a:solidFill>
                  <a:uFillTx/>
                  <a:latin typeface="メイリオ" pitchFamily="50"/>
                  <a:ea typeface="メイリオ" pitchFamily="50"/>
                </a:rPr>
                <a:t>床</a:t>
              </a:r>
              <a:endParaRPr lang="en-US" sz="803" b="0" i="0" u="none" strike="noStrike" kern="1200" cap="none" spc="0" baseline="0">
                <a:solidFill>
                  <a:srgbClr val="000000"/>
                </a:solidFill>
                <a:uFillTx/>
                <a:latin typeface="メイリオ" pitchFamily="50"/>
                <a:ea typeface="メイリオ" pitchFamily="50"/>
              </a:endParaRPr>
            </a:p>
            <a:p>
              <a:pPr marL="0" marR="0" lvl="0" indent="0" algn="l" defTabSz="816312"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ja-JP" sz="803" b="0" i="0" u="none" strike="noStrike" kern="1200" cap="none" spc="0" baseline="0">
                  <a:solidFill>
                    <a:srgbClr val="000000"/>
                  </a:solidFill>
                  <a:uFillTx/>
                  <a:latin typeface="メイリオ" pitchFamily="50"/>
                  <a:ea typeface="メイリオ" pitchFamily="50"/>
                </a:rPr>
                <a:t>（内訳）</a:t>
              </a:r>
              <a:endParaRPr lang="en-US" sz="803" b="0" i="0" u="none" strike="noStrike" kern="1200" cap="none" spc="0" baseline="0">
                <a:solidFill>
                  <a:srgbClr val="000000"/>
                </a:solidFill>
                <a:uFillTx/>
                <a:latin typeface="メイリオ" pitchFamily="50"/>
                <a:ea typeface="メイリオ" pitchFamily="50"/>
              </a:endParaRPr>
            </a:p>
            <a:p>
              <a:pPr marL="0" marR="0" lvl="0" indent="0" algn="ctr" defTabSz="816312"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ja-JP" sz="803" b="0" i="0" u="none" strike="noStrike" kern="1200" cap="none" spc="0" baseline="0">
                  <a:solidFill>
                    <a:srgbClr val="000000"/>
                  </a:solidFill>
                  <a:uFillTx/>
                  <a:latin typeface="メイリオ" pitchFamily="50"/>
                  <a:ea typeface="メイリオ" pitchFamily="50"/>
                </a:rPr>
                <a:t>急性期 </a:t>
              </a:r>
              <a:r>
                <a:rPr lang="en-US" sz="803" b="0" i="0" u="none" strike="noStrike" kern="1200" cap="none" spc="0" baseline="0">
                  <a:solidFill>
                    <a:srgbClr val="000000"/>
                  </a:solidFill>
                  <a:uFillTx/>
                  <a:latin typeface="メイリオ" pitchFamily="50"/>
                  <a:ea typeface="メイリオ" pitchFamily="50"/>
                </a:rPr>
                <a:t>  50</a:t>
              </a:r>
              <a:r>
                <a:rPr lang="ja-JP" sz="803" b="0" i="0" u="none" strike="noStrike" kern="1200" cap="none" spc="0" baseline="0">
                  <a:solidFill>
                    <a:srgbClr val="000000"/>
                  </a:solidFill>
                  <a:uFillTx/>
                  <a:latin typeface="メイリオ" pitchFamily="50"/>
                  <a:ea typeface="メイリオ" pitchFamily="50"/>
                </a:rPr>
                <a:t>床</a:t>
              </a:r>
              <a:endParaRPr lang="en-US" sz="803" b="0" i="0" u="none" strike="noStrike" kern="1200" cap="none" spc="0" baseline="0">
                <a:solidFill>
                  <a:srgbClr val="000000"/>
                </a:solidFill>
                <a:uFillTx/>
                <a:latin typeface="メイリオ" pitchFamily="50"/>
                <a:ea typeface="メイリオ" pitchFamily="50"/>
              </a:endParaRPr>
            </a:p>
            <a:p>
              <a:pPr marL="0" marR="0" lvl="0" indent="0" algn="ctr" defTabSz="816312"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ja-JP" sz="803" b="0" i="0" u="none" strike="noStrike" kern="1200" cap="none" spc="0" baseline="0">
                  <a:solidFill>
                    <a:srgbClr val="000000"/>
                  </a:solidFill>
                  <a:uFillTx/>
                  <a:latin typeface="メイリオ" pitchFamily="50"/>
                  <a:ea typeface="メイリオ" pitchFamily="50"/>
                </a:rPr>
                <a:t>慢性期 </a:t>
              </a:r>
              <a:r>
                <a:rPr lang="en-US" sz="803" b="0" i="0" u="none" strike="noStrike" kern="1200" cap="none" spc="0" baseline="0">
                  <a:solidFill>
                    <a:srgbClr val="000000"/>
                  </a:solidFill>
                  <a:uFillTx/>
                  <a:latin typeface="メイリオ" pitchFamily="50"/>
                  <a:ea typeface="メイリオ" pitchFamily="50"/>
                </a:rPr>
                <a:t>    0</a:t>
              </a:r>
              <a:r>
                <a:rPr lang="ja-JP" sz="803" b="0" i="0" u="none" strike="noStrike" kern="1200" cap="none" spc="0" baseline="0">
                  <a:solidFill>
                    <a:srgbClr val="000000"/>
                  </a:solidFill>
                  <a:uFillTx/>
                  <a:latin typeface="メイリオ" pitchFamily="50"/>
                  <a:ea typeface="メイリオ" pitchFamily="50"/>
                </a:rPr>
                <a:t>床</a:t>
              </a:r>
              <a:endParaRPr lang="en-US" sz="803" b="0" i="0" u="none" strike="noStrike" kern="1200" cap="none" spc="0" baseline="0">
                <a:solidFill>
                  <a:srgbClr val="000000"/>
                </a:solidFill>
                <a:uFillTx/>
                <a:latin typeface="メイリオ" pitchFamily="50"/>
                <a:ea typeface="メイリオ" pitchFamily="50"/>
              </a:endParaRPr>
            </a:p>
            <a:p>
              <a:pPr marL="0" marR="0" lvl="0" indent="0" algn="ctr" defTabSz="816312"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ja-JP" sz="803" b="0" i="0" u="none" strike="noStrike" kern="1200" cap="none" spc="0" baseline="0">
                  <a:solidFill>
                    <a:srgbClr val="000000"/>
                  </a:solidFill>
                  <a:uFillTx/>
                  <a:latin typeface="メイリオ" pitchFamily="50"/>
                  <a:ea typeface="メイリオ" pitchFamily="50"/>
                </a:rPr>
                <a:t>回復期</a:t>
              </a:r>
              <a:r>
                <a:rPr lang="en-US" sz="803" b="0" i="0" u="none" strike="noStrike" kern="1200" cap="none" spc="0" baseline="0">
                  <a:solidFill>
                    <a:srgbClr val="000000"/>
                  </a:solidFill>
                  <a:uFillTx/>
                  <a:latin typeface="メイリオ" pitchFamily="50"/>
                  <a:ea typeface="メイリオ" pitchFamily="50"/>
                </a:rPr>
                <a:t> 100</a:t>
              </a:r>
              <a:r>
                <a:rPr lang="ja-JP" sz="803" b="0" i="0" u="none" strike="noStrike" kern="1200" cap="none" spc="0" baseline="0">
                  <a:solidFill>
                    <a:srgbClr val="000000"/>
                  </a:solidFill>
                  <a:uFillTx/>
                  <a:latin typeface="メイリオ" pitchFamily="50"/>
                  <a:ea typeface="メイリオ" pitchFamily="50"/>
                </a:rPr>
                <a:t>床</a:t>
              </a:r>
              <a:r>
                <a:rPr lang="en-US" sz="803" b="0" i="0" u="none" strike="noStrike" kern="1200" cap="none" spc="0" baseline="0">
                  <a:solidFill>
                    <a:srgbClr val="000000"/>
                  </a:solidFill>
                  <a:uFillTx/>
                  <a:latin typeface="メイリオ" pitchFamily="50"/>
                  <a:ea typeface="メイリオ" pitchFamily="50"/>
                </a:rPr>
                <a:t> </a:t>
              </a:r>
            </a:p>
          </p:txBody>
        </p:sp>
      </p:grpSp>
      <p:sp>
        <p:nvSpPr>
          <p:cNvPr id="31" name="テキスト ボックス 33">
            <a:extLst>
              <a:ext uri="{FF2B5EF4-FFF2-40B4-BE49-F238E27FC236}">
                <a16:creationId xmlns:a16="http://schemas.microsoft.com/office/drawing/2014/main" id="{930B621B-C1FB-1A14-C68E-E8069E32F1A6}"/>
              </a:ext>
            </a:extLst>
          </p:cNvPr>
          <p:cNvSpPr txBox="1"/>
          <p:nvPr/>
        </p:nvSpPr>
        <p:spPr>
          <a:xfrm>
            <a:off x="247219" y="8828192"/>
            <a:ext cx="4339824" cy="291620"/>
          </a:xfrm>
          <a:prstGeom prst="rect">
            <a:avLst/>
          </a:prstGeom>
          <a:noFill/>
          <a:ln cap="flat">
            <a:noFill/>
          </a:ln>
        </p:spPr>
        <p:txBody>
          <a:bodyPr vert="horz" wrap="square" lIns="91440" tIns="45720" rIns="91440" bIns="45720" anchor="t" anchorCtr="0" compatLnSpc="1">
            <a:spAutoFit/>
          </a:bodyPr>
          <a:lstStyle/>
          <a:p>
            <a:pPr marL="0" marR="0" lvl="0" indent="0" algn="l" defTabSz="685800" rtl="0" fontAlgn="auto" hangingPunct="1">
              <a:lnSpc>
                <a:spcPct val="90000"/>
              </a:lnSpc>
              <a:spcBef>
                <a:spcPts val="750"/>
              </a:spcBef>
              <a:spcAft>
                <a:spcPts val="0"/>
              </a:spcAft>
              <a:buNone/>
              <a:tabLst/>
              <a:defRPr sz="1800" b="0" i="0" u="none" strike="noStrike" kern="0" cap="none" spc="0" baseline="0">
                <a:solidFill>
                  <a:srgbClr val="000000"/>
                </a:solidFill>
                <a:uFillTx/>
              </a:defRPr>
            </a:pPr>
            <a:r>
              <a:rPr lang="ja-JP" sz="1400" b="1" i="0" u="heavy" strike="noStrike" kern="1200" cap="none" spc="0" baseline="0" dirty="0">
                <a:solidFill>
                  <a:srgbClr val="000000"/>
                </a:solidFill>
                <a:uFillTx/>
                <a:latin typeface="メイリオ" pitchFamily="50"/>
                <a:ea typeface="メイリオ" pitchFamily="50"/>
              </a:rPr>
              <a:t>合計 ① ＋ ② ＝</a:t>
            </a:r>
            <a:r>
              <a:rPr lang="en-US" sz="1400" b="1" i="0" u="heavy" strike="noStrike" kern="1200" cap="none" spc="0" baseline="0" dirty="0">
                <a:solidFill>
                  <a:srgbClr val="000000"/>
                </a:solidFill>
                <a:uFillTx/>
                <a:latin typeface="メイリオ" pitchFamily="50"/>
                <a:ea typeface="メイリオ" pitchFamily="50"/>
              </a:rPr>
              <a:t> 316,200</a:t>
            </a:r>
            <a:r>
              <a:rPr lang="ja-JP" sz="1400" b="1" i="0" u="heavy" strike="noStrike" kern="1200" cap="none" spc="0" baseline="0" dirty="0">
                <a:solidFill>
                  <a:srgbClr val="000000"/>
                </a:solidFill>
                <a:uFillTx/>
                <a:latin typeface="メイリオ" pitchFamily="50"/>
                <a:ea typeface="メイリオ" pitchFamily="50"/>
              </a:rPr>
              <a:t>千円の支援が可能</a:t>
            </a:r>
            <a:endParaRPr lang="en-US" sz="1800" b="0" i="0" u="none" strike="noStrike" kern="1200" cap="none" spc="0" baseline="0" dirty="0">
              <a:solidFill>
                <a:srgbClr val="00B0F0"/>
              </a:solidFill>
              <a:uFillTx/>
              <a:latin typeface="BIZ UDPゴシック" pitchFamily="50"/>
              <a:ea typeface="BIZ UDPゴシック" pitchFamily="50"/>
            </a:endParaRPr>
          </a:p>
        </p:txBody>
      </p:sp>
      <p:sp>
        <p:nvSpPr>
          <p:cNvPr id="32" name="角丸四角形 4">
            <a:extLst>
              <a:ext uri="{FF2B5EF4-FFF2-40B4-BE49-F238E27FC236}">
                <a16:creationId xmlns:a16="http://schemas.microsoft.com/office/drawing/2014/main" id="{A38DE395-BAA8-2167-DDB0-C1D2F2018A4D}"/>
              </a:ext>
            </a:extLst>
          </p:cNvPr>
          <p:cNvSpPr/>
          <p:nvPr/>
        </p:nvSpPr>
        <p:spPr>
          <a:xfrm>
            <a:off x="287044" y="6327738"/>
            <a:ext cx="3136282" cy="249987"/>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solidFill>
            <a:srgbClr val="FFFF00"/>
          </a:solidFill>
          <a:ln w="6345" cap="flat">
            <a:solidFill>
              <a:srgbClr val="00B050"/>
            </a:solidFill>
            <a:prstDash val="solid"/>
            <a:miter/>
          </a:ln>
        </p:spPr>
        <p:txBody>
          <a:bodyPr vert="horz" wrap="square" lIns="29663" tIns="29663" rIns="29663" bIns="29663" anchor="ctr" anchorCtr="1" compatLnSpc="1">
            <a:noAutofit/>
          </a:bodyPr>
          <a:lstStyle/>
          <a:p>
            <a:pPr marL="0" marR="0" lvl="0" indent="0" algn="ctr" defTabSz="816312"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ja-JP" sz="1200" b="1" i="0" u="none" strike="noStrike" kern="1200" cap="none" spc="0" baseline="0" dirty="0">
                <a:solidFill>
                  <a:srgbClr val="000000"/>
                </a:solidFill>
                <a:uFillTx/>
                <a:latin typeface="BIZ UDPゴシック" pitchFamily="50"/>
                <a:ea typeface="BIZ UDPゴシック" pitchFamily="50"/>
              </a:rPr>
              <a:t>（参考）病床転換に対する財政支援の一例　　</a:t>
            </a:r>
          </a:p>
        </p:txBody>
      </p:sp>
      <p:sp>
        <p:nvSpPr>
          <p:cNvPr id="33" name="正方形/長方形 35">
            <a:extLst>
              <a:ext uri="{FF2B5EF4-FFF2-40B4-BE49-F238E27FC236}">
                <a16:creationId xmlns:a16="http://schemas.microsoft.com/office/drawing/2014/main" id="{F3A6547E-05BD-91E8-718E-83A9178531D1}"/>
              </a:ext>
            </a:extLst>
          </p:cNvPr>
          <p:cNvSpPr/>
          <p:nvPr/>
        </p:nvSpPr>
        <p:spPr>
          <a:xfrm>
            <a:off x="364165" y="9045744"/>
            <a:ext cx="6515100" cy="664430"/>
          </a:xfrm>
          <a:prstGeom prst="rect">
            <a:avLst/>
          </a:prstGeom>
          <a:noFill/>
          <a:ln cap="flat">
            <a:noFill/>
            <a:prstDash val="solid"/>
          </a:ln>
        </p:spPr>
        <p:txBody>
          <a:bodyPr vert="horz" wrap="square" lIns="29663" tIns="29663" rIns="29663" bIns="29663" anchor="ctr" anchorCtr="0" compatLnSpc="1">
            <a:spAutoFit/>
          </a:bodyPr>
          <a:lstStyle/>
          <a:p>
            <a:pPr marL="0" marR="0" lvl="0" indent="0" algn="l" defTabSz="816312"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982" b="0" i="0" u="none" strike="noStrike" kern="1200" cap="none" spc="0" baseline="0" dirty="0">
                <a:solidFill>
                  <a:srgbClr val="000000"/>
                </a:solidFill>
                <a:uFillTx/>
                <a:latin typeface="メイリオ" pitchFamily="50"/>
                <a:ea typeface="メイリオ" pitchFamily="50"/>
              </a:rPr>
              <a:t>※</a:t>
            </a:r>
            <a:r>
              <a:rPr lang="ja-JP" sz="982" b="0" i="0" u="none" strike="noStrike" kern="1200" cap="none" spc="0" baseline="0" dirty="0">
                <a:solidFill>
                  <a:srgbClr val="000000"/>
                </a:solidFill>
                <a:uFillTx/>
                <a:latin typeface="メイリオ" pitchFamily="50"/>
                <a:ea typeface="メイリオ" pitchFamily="50"/>
              </a:rPr>
              <a:t>上記は例であり、実際の補助額とは異なる場合があります。</a:t>
            </a:r>
            <a:endParaRPr lang="en-US" sz="982" b="0" i="0" u="none" strike="noStrike" kern="1200" cap="none" spc="0" baseline="0" dirty="0">
              <a:solidFill>
                <a:srgbClr val="000000"/>
              </a:solidFill>
              <a:uFillTx/>
              <a:latin typeface="メイリオ" pitchFamily="50"/>
              <a:ea typeface="メイリオ" pitchFamily="50"/>
            </a:endParaRPr>
          </a:p>
          <a:p>
            <a:pPr marL="0" marR="0" lvl="0" indent="0" algn="l" defTabSz="816312"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982" b="0" i="0" u="none" strike="noStrike" kern="1200" cap="none" spc="0" baseline="0" dirty="0">
                <a:solidFill>
                  <a:srgbClr val="000000"/>
                </a:solidFill>
                <a:uFillTx/>
                <a:latin typeface="メイリオ" pitchFamily="50"/>
                <a:ea typeface="メイリオ" pitchFamily="50"/>
              </a:rPr>
              <a:t>※</a:t>
            </a:r>
            <a:r>
              <a:rPr lang="ja-JP" sz="982" b="0" i="0" u="none" strike="noStrike" kern="1200" cap="none" spc="0" baseline="0" dirty="0">
                <a:solidFill>
                  <a:srgbClr val="000000"/>
                </a:solidFill>
                <a:uFillTx/>
                <a:latin typeface="メイリオ" pitchFamily="50"/>
                <a:ea typeface="メイリオ" pitchFamily="50"/>
              </a:rPr>
              <a:t>都道府県の地域医療構想に基づいた計画が補助の対象となります。</a:t>
            </a:r>
            <a:endParaRPr lang="en-US" sz="982" b="0" i="0" u="none" strike="noStrike" kern="1200" cap="none" spc="0" baseline="0" dirty="0">
              <a:solidFill>
                <a:srgbClr val="000000"/>
              </a:solidFill>
              <a:uFillTx/>
              <a:latin typeface="メイリオ" pitchFamily="50"/>
              <a:ea typeface="メイリオ" pitchFamily="50"/>
            </a:endParaRPr>
          </a:p>
          <a:p>
            <a:pPr marL="126004" marR="0" lvl="0" indent="-126004" algn="l" defTabSz="816312"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982" b="0" i="0" u="none" strike="noStrike" kern="1200" cap="none" spc="0" baseline="0" dirty="0">
                <a:solidFill>
                  <a:srgbClr val="000000"/>
                </a:solidFill>
                <a:uFillTx/>
                <a:latin typeface="メイリオ" pitchFamily="50"/>
                <a:ea typeface="メイリオ" pitchFamily="50"/>
              </a:rPr>
              <a:t>※</a:t>
            </a:r>
            <a:r>
              <a:rPr lang="ja-JP" sz="982" b="0" i="0" u="none" strike="noStrike" kern="1200" cap="none" spc="0" baseline="0" dirty="0">
                <a:solidFill>
                  <a:srgbClr val="000000"/>
                </a:solidFill>
                <a:uFillTx/>
                <a:latin typeface="メイリオ" pitchFamily="50"/>
                <a:ea typeface="メイリオ" pitchFamily="50"/>
              </a:rPr>
              <a:t>病床の減少を伴わない場合でも補助の対象となる可能性はあります。詳細は都道府県所管部局にお問い合わ</a:t>
            </a:r>
            <a:endParaRPr lang="en-US" altLang="ja-JP" sz="982" b="0" i="0" u="none" strike="noStrike" kern="1200" cap="none" spc="0" baseline="0" dirty="0">
              <a:solidFill>
                <a:srgbClr val="000000"/>
              </a:solidFill>
              <a:uFillTx/>
              <a:latin typeface="メイリオ" pitchFamily="50"/>
              <a:ea typeface="メイリオ" pitchFamily="50"/>
            </a:endParaRPr>
          </a:p>
          <a:p>
            <a:pPr marL="126004" marR="0" lvl="0" indent="-126004" algn="l" defTabSz="816312"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ja-JP" altLang="en-US" sz="982" b="0" i="0" u="none" strike="noStrike" kern="1200" cap="none" spc="0" baseline="0" dirty="0">
                <a:solidFill>
                  <a:srgbClr val="000000"/>
                </a:solidFill>
                <a:uFillTx/>
                <a:latin typeface="メイリオ" pitchFamily="50"/>
                <a:ea typeface="メイリオ" pitchFamily="50"/>
              </a:rPr>
              <a:t>　</a:t>
            </a:r>
            <a:r>
              <a:rPr lang="ja-JP" sz="982" b="0" i="0" u="none" strike="noStrike" kern="1200" cap="none" spc="0" baseline="0" dirty="0">
                <a:solidFill>
                  <a:srgbClr val="000000"/>
                </a:solidFill>
                <a:uFillTx/>
                <a:latin typeface="メイリオ" pitchFamily="50"/>
                <a:ea typeface="メイリオ" pitchFamily="50"/>
              </a:rPr>
              <a:t>せください。　</a:t>
            </a:r>
            <a:endParaRPr lang="en-US" sz="982" b="0" i="0" u="none" strike="noStrike" kern="1200" cap="none" spc="0" baseline="0" dirty="0">
              <a:solidFill>
                <a:srgbClr val="000000"/>
              </a:solidFill>
              <a:uFillTx/>
              <a:latin typeface="メイリオ" pitchFamily="50"/>
              <a:ea typeface="メイリオ" pitchFamily="50"/>
            </a:endParaRPr>
          </a:p>
        </p:txBody>
      </p:sp>
      <p:sp>
        <p:nvSpPr>
          <p:cNvPr id="11" name="正方形/長方形 10">
            <a:extLst>
              <a:ext uri="{FF2B5EF4-FFF2-40B4-BE49-F238E27FC236}">
                <a16:creationId xmlns:a16="http://schemas.microsoft.com/office/drawing/2014/main" id="{0F3E1E50-3972-3124-AD3C-45211CE1F6B5}"/>
              </a:ext>
            </a:extLst>
          </p:cNvPr>
          <p:cNvSpPr/>
          <p:nvPr/>
        </p:nvSpPr>
        <p:spPr>
          <a:xfrm>
            <a:off x="5781822" y="55415"/>
            <a:ext cx="931302" cy="3107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21914"/>
            <a:r>
              <a:rPr kumimoji="1" lang="ja-JP" altLang="en-US" sz="1600" b="1" dirty="0">
                <a:solidFill>
                  <a:schemeClr val="tx1"/>
                </a:solidFill>
                <a:latin typeface="メイリオ" panose="020B0604030504040204" pitchFamily="50" charset="-128"/>
                <a:ea typeface="メイリオ" panose="020B0604030504040204" pitchFamily="50" charset="-128"/>
              </a:rPr>
              <a:t>別添９</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5">
    <p:spTree>
      <p:nvGrpSpPr>
        <p:cNvPr id="1" name=""/>
        <p:cNvGrpSpPr/>
        <p:nvPr/>
      </p:nvGrpSpPr>
      <p:grpSpPr>
        <a:xfrm>
          <a:off x="0" y="0"/>
          <a:ext cx="0" cy="0"/>
          <a:chOff x="0" y="0"/>
          <a:chExt cx="0" cy="0"/>
        </a:xfrm>
      </p:grpSpPr>
      <p:sp>
        <p:nvSpPr>
          <p:cNvPr id="2" name="正方形/長方形 2">
            <a:extLst>
              <a:ext uri="{FF2B5EF4-FFF2-40B4-BE49-F238E27FC236}">
                <a16:creationId xmlns:a16="http://schemas.microsoft.com/office/drawing/2014/main" id="{FEAF1B44-1B5D-97A0-1E31-388E2CC7B886}"/>
              </a:ext>
            </a:extLst>
          </p:cNvPr>
          <p:cNvSpPr/>
          <p:nvPr/>
        </p:nvSpPr>
        <p:spPr>
          <a:xfrm>
            <a:off x="-8220" y="1728"/>
            <a:ext cx="6918469" cy="9905996"/>
          </a:xfrm>
          <a:prstGeom prst="rect">
            <a:avLst/>
          </a:prstGeom>
          <a:solidFill>
            <a:srgbClr val="5DD5FF"/>
          </a:solidFill>
          <a:ln cap="flat">
            <a:noFill/>
            <a:prstDash val="solid"/>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a typeface="游ゴシック" pitchFamily="34"/>
            </a:endParaRPr>
          </a:p>
        </p:txBody>
      </p:sp>
      <p:sp>
        <p:nvSpPr>
          <p:cNvPr id="4" name="四角形: 角を丸くする 3">
            <a:extLst>
              <a:ext uri="{FF2B5EF4-FFF2-40B4-BE49-F238E27FC236}">
                <a16:creationId xmlns:a16="http://schemas.microsoft.com/office/drawing/2014/main" id="{FEA971DB-BA4F-EE12-209E-23EB7E6343CE}"/>
              </a:ext>
            </a:extLst>
          </p:cNvPr>
          <p:cNvSpPr/>
          <p:nvPr/>
        </p:nvSpPr>
        <p:spPr>
          <a:xfrm>
            <a:off x="78156" y="853854"/>
            <a:ext cx="6682636" cy="1107667"/>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noFill/>
          <a:ln cap="flat">
            <a:noFill/>
            <a:prstDash val="solid"/>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C000"/>
              </a:solidFill>
              <a:uFillTx/>
              <a:latin typeface="Calibri"/>
              <a:ea typeface="游ゴシック" pitchFamily="34"/>
            </a:endParaRPr>
          </a:p>
        </p:txBody>
      </p:sp>
      <p:sp>
        <p:nvSpPr>
          <p:cNvPr id="6" name="テキスト ボックス 16">
            <a:extLst>
              <a:ext uri="{FF2B5EF4-FFF2-40B4-BE49-F238E27FC236}">
                <a16:creationId xmlns:a16="http://schemas.microsoft.com/office/drawing/2014/main" id="{73EAB103-1B7F-9BD6-1503-83611DE68C44}"/>
              </a:ext>
            </a:extLst>
          </p:cNvPr>
          <p:cNvSpPr txBox="1"/>
          <p:nvPr/>
        </p:nvSpPr>
        <p:spPr>
          <a:xfrm>
            <a:off x="117807" y="272651"/>
            <a:ext cx="6625894" cy="2860270"/>
          </a:xfrm>
          <a:prstGeom prst="rect">
            <a:avLst/>
          </a:prstGeom>
          <a:solidFill>
            <a:srgbClr val="FFFFFF"/>
          </a:solidFill>
          <a:ln cap="flat">
            <a:noFill/>
          </a:ln>
        </p:spPr>
        <p:txBody>
          <a:bodyPr vert="horz" wrap="square" lIns="91440" tIns="45720" rIns="91440" bIns="45720" anchor="t" anchorCtr="0" compatLnSpc="1">
            <a:spAutoFit/>
          </a:bodyPr>
          <a:lstStyle/>
          <a:p>
            <a:pPr marL="0" marR="0" lvl="0" indent="0" algn="just" defTabSz="685800" rtl="0" fontAlgn="auto" hangingPunct="1">
              <a:lnSpc>
                <a:spcPct val="90000"/>
              </a:lnSpc>
              <a:spcBef>
                <a:spcPts val="750"/>
              </a:spcBef>
              <a:spcAft>
                <a:spcPts val="0"/>
              </a:spcAft>
              <a:buNone/>
              <a:tabLst/>
              <a:defRPr sz="1800" b="0" i="0" u="none" strike="noStrike" kern="0" cap="none" spc="0" baseline="0">
                <a:solidFill>
                  <a:srgbClr val="000000"/>
                </a:solidFill>
                <a:uFillTx/>
              </a:defRPr>
            </a:pPr>
            <a:r>
              <a:rPr lang="en-US" sz="2800" b="1" i="0" u="none" strike="noStrike" kern="1200" cap="none" spc="0" baseline="0" dirty="0">
                <a:solidFill>
                  <a:srgbClr val="00B0F0"/>
                </a:solidFill>
                <a:uFillTx/>
                <a:latin typeface="BIZ UDPゴシック" pitchFamily="50"/>
                <a:ea typeface="BIZ UDPゴシック" pitchFamily="50"/>
              </a:rPr>
              <a:t>      </a:t>
            </a:r>
            <a:r>
              <a:rPr lang="ja-JP" sz="2400" b="1" i="0" u="none" strike="noStrike" kern="1200" cap="none" spc="0" baseline="0" dirty="0">
                <a:solidFill>
                  <a:srgbClr val="00B0F0"/>
                </a:solidFill>
                <a:uFillTx/>
                <a:latin typeface="BIZ UDPゴシック" pitchFamily="50"/>
                <a:ea typeface="BIZ UDPゴシック" pitchFamily="50"/>
              </a:rPr>
              <a:t>税制上の優遇措置</a:t>
            </a:r>
            <a:endParaRPr lang="en-US" sz="2400" b="1" i="0" u="none" strike="noStrike" kern="1200" cap="none" spc="0" baseline="0" dirty="0">
              <a:solidFill>
                <a:srgbClr val="00B0F0"/>
              </a:solidFill>
              <a:uFillTx/>
              <a:latin typeface="BIZ UDPゴシック" pitchFamily="50"/>
              <a:ea typeface="BIZ UDPゴシック" pitchFamily="50"/>
            </a:endParaRPr>
          </a:p>
          <a:p>
            <a:pPr marL="0" marR="0" lvl="0" indent="0" algn="just" defTabSz="685800" rtl="0" fontAlgn="auto" hangingPunct="1">
              <a:lnSpc>
                <a:spcPct val="90000"/>
              </a:lnSpc>
              <a:spcBef>
                <a:spcPts val="750"/>
              </a:spcBef>
              <a:spcAft>
                <a:spcPts val="0"/>
              </a:spcAft>
              <a:buNone/>
              <a:tabLst/>
              <a:defRPr sz="1800" b="0" i="0" u="none" strike="noStrike" kern="0" cap="none" spc="0" baseline="0">
                <a:solidFill>
                  <a:srgbClr val="000000"/>
                </a:solidFill>
                <a:uFillTx/>
              </a:defRPr>
            </a:pPr>
            <a:r>
              <a:rPr lang="ja-JP" sz="2400" b="1" i="0" u="none" strike="noStrike" kern="1200" cap="none" spc="0" baseline="0" dirty="0">
                <a:solidFill>
                  <a:srgbClr val="00B0F0"/>
                </a:solidFill>
                <a:uFillTx/>
                <a:latin typeface="BIZ UDPゴシック" pitchFamily="50"/>
                <a:ea typeface="BIZ UDPゴシック" pitchFamily="50"/>
              </a:rPr>
              <a:t>　 </a:t>
            </a:r>
            <a:r>
              <a:rPr lang="en-US" sz="2400" b="1" i="0" u="none" strike="noStrike" kern="1200" cap="none" spc="0" baseline="0" dirty="0">
                <a:solidFill>
                  <a:srgbClr val="00B0F0"/>
                </a:solidFill>
                <a:uFillTx/>
                <a:latin typeface="BIZ UDPゴシック" pitchFamily="50"/>
                <a:ea typeface="BIZ UDPゴシック" pitchFamily="50"/>
              </a:rPr>
              <a:t>    </a:t>
            </a:r>
            <a:r>
              <a:rPr lang="ja-JP" sz="2400" b="1" i="0" u="none" strike="noStrike" kern="1200" cap="none" spc="0" baseline="0" dirty="0">
                <a:solidFill>
                  <a:srgbClr val="00B0F0"/>
                </a:solidFill>
                <a:uFillTx/>
                <a:latin typeface="BIZ UDPゴシック" pitchFamily="50"/>
                <a:ea typeface="BIZ UDPゴシック" pitchFamily="50"/>
              </a:rPr>
              <a:t>（登録免許税、不動産取得税） </a:t>
            </a:r>
          </a:p>
          <a:p>
            <a:pPr marL="0" marR="0" lvl="0" indent="0" algn="l" defTabSz="685800" rtl="0" fontAlgn="auto" hangingPunct="1">
              <a:lnSpc>
                <a:spcPct val="90000"/>
              </a:lnSpc>
              <a:spcBef>
                <a:spcPts val="750"/>
              </a:spcBef>
              <a:spcAft>
                <a:spcPts val="0"/>
              </a:spcAft>
              <a:buNone/>
              <a:tabLst/>
              <a:defRPr sz="1800" b="0" i="0" u="none" strike="noStrike" kern="0" cap="none" spc="0" baseline="0">
                <a:solidFill>
                  <a:srgbClr val="000000"/>
                </a:solidFill>
                <a:uFillTx/>
              </a:defRPr>
            </a:pPr>
            <a:r>
              <a:rPr lang="ja-JP" altLang="en-US" sz="1400" b="0" i="0" u="none" strike="noStrike" kern="1200" cap="none" spc="0" baseline="0" dirty="0">
                <a:solidFill>
                  <a:srgbClr val="00B0F0"/>
                </a:solidFill>
                <a:uFillTx/>
                <a:latin typeface="BIZ UDPゴシック" pitchFamily="50"/>
                <a:ea typeface="BIZ UDPゴシック" pitchFamily="50"/>
              </a:rPr>
              <a:t>　   </a:t>
            </a:r>
            <a:r>
              <a:rPr lang="ja-JP" sz="1400" b="0" i="0" u="none" strike="noStrike" kern="1200" cap="none" spc="0" baseline="0" dirty="0">
                <a:solidFill>
                  <a:srgbClr val="00B0F0"/>
                </a:solidFill>
                <a:uFillTx/>
                <a:latin typeface="BIZ UDPゴシック" pitchFamily="50"/>
                <a:ea typeface="BIZ UDPゴシック" pitchFamily="50"/>
              </a:rPr>
              <a:t>地域医療構想の達成のため、医療機関の開設者が、医療介護総合確保法に規定</a:t>
            </a:r>
            <a:r>
              <a:rPr lang="en-US" altLang="ja-JP" sz="1400" b="0" i="0" u="none" strike="noStrike" kern="1200" cap="none" spc="0" baseline="0" dirty="0">
                <a:solidFill>
                  <a:srgbClr val="00B0F0"/>
                </a:solidFill>
                <a:uFillTx/>
                <a:latin typeface="BIZ UDPゴシック" pitchFamily="50"/>
                <a:ea typeface="BIZ UDPゴシック" pitchFamily="50"/>
              </a:rPr>
              <a:t> </a:t>
            </a:r>
            <a:r>
              <a:rPr lang="ja-JP" altLang="en-US" sz="1400" b="0" i="0" u="none" strike="noStrike" kern="1200" cap="none" spc="0" baseline="0" dirty="0">
                <a:solidFill>
                  <a:schemeClr val="bg1"/>
                </a:solidFill>
                <a:uFillTx/>
                <a:latin typeface="BIZ UDPゴシック" pitchFamily="50"/>
                <a:ea typeface="BIZ UDPゴシック" pitchFamily="50"/>
              </a:rPr>
              <a:t>○  </a:t>
            </a:r>
            <a:r>
              <a:rPr lang="ja-JP" sz="1400" b="0" i="0" u="none" strike="noStrike" kern="1200" cap="none" spc="0" baseline="0" dirty="0">
                <a:solidFill>
                  <a:srgbClr val="00B0F0"/>
                </a:solidFill>
                <a:uFillTx/>
                <a:latin typeface="BIZ UDPゴシック" pitchFamily="50"/>
                <a:ea typeface="BIZ UDPゴシック" pitchFamily="50"/>
              </a:rPr>
              <a:t>する</a:t>
            </a:r>
            <a:r>
              <a:rPr lang="ja-JP" sz="1400" b="0" i="0" u="sng" strike="noStrike" kern="1200" cap="none" spc="0" baseline="0" dirty="0">
                <a:solidFill>
                  <a:srgbClr val="00B0F0"/>
                </a:solidFill>
                <a:uFillTx/>
                <a:latin typeface="BIZ UDPゴシック" pitchFamily="50"/>
                <a:ea typeface="BIZ UDPゴシック" pitchFamily="50"/>
              </a:rPr>
              <a:t>認定再編計画に基づく医療機関の再編に伴い取得した一定の不動産にかか</a:t>
            </a:r>
            <a:r>
              <a:rPr lang="ja-JP" altLang="en-US" sz="1400" b="0" i="0" strike="noStrike" kern="1200" cap="none" spc="0" baseline="0" dirty="0">
                <a:solidFill>
                  <a:schemeClr val="bg1"/>
                </a:solidFill>
                <a:uFillTx/>
                <a:latin typeface="BIZ UDPゴシック" pitchFamily="50"/>
                <a:ea typeface="BIZ UDPゴシック" pitchFamily="50"/>
              </a:rPr>
              <a:t>○  </a:t>
            </a:r>
            <a:r>
              <a:rPr lang="ja-JP" sz="1400" b="0" i="0" u="sng" strike="noStrike" kern="1200" cap="none" spc="0" baseline="0" dirty="0">
                <a:solidFill>
                  <a:srgbClr val="00B0F0"/>
                </a:solidFill>
                <a:uFillTx/>
                <a:latin typeface="BIZ UDPゴシック" pitchFamily="50"/>
                <a:ea typeface="BIZ UDPゴシック" pitchFamily="50"/>
              </a:rPr>
              <a:t>る</a:t>
            </a:r>
            <a:r>
              <a:rPr lang="ja-JP" sz="1400" b="1" i="0" u="sng" strike="noStrike" kern="1200" cap="none" spc="0" baseline="0" dirty="0">
                <a:solidFill>
                  <a:srgbClr val="00B0F0"/>
                </a:solidFill>
                <a:uFillTx/>
                <a:latin typeface="BIZ UDPゴシック" pitchFamily="50"/>
                <a:ea typeface="BIZ UDPゴシック" pitchFamily="50"/>
              </a:rPr>
              <a:t>登録免許税、不動産取得税を軽減する特例措置</a:t>
            </a:r>
            <a:r>
              <a:rPr lang="ja-JP" sz="1400" b="0" i="0" u="none" strike="noStrike" kern="1200" cap="none" spc="0" baseline="0" dirty="0">
                <a:solidFill>
                  <a:srgbClr val="00B0F0"/>
                </a:solidFill>
                <a:uFillTx/>
                <a:latin typeface="BIZ UDPゴシック" pitchFamily="50"/>
                <a:ea typeface="BIZ UDPゴシック" pitchFamily="50"/>
              </a:rPr>
              <a:t>があります。</a:t>
            </a:r>
            <a:endParaRPr lang="en-US" altLang="ja-JP" sz="1400" b="0" i="0" u="none" strike="noStrike" kern="1200" cap="none" spc="0" baseline="0" dirty="0">
              <a:solidFill>
                <a:srgbClr val="00B0F0"/>
              </a:solidFill>
              <a:uFillTx/>
              <a:latin typeface="BIZ UDPゴシック" pitchFamily="50"/>
              <a:ea typeface="BIZ UDPゴシック" pitchFamily="50"/>
            </a:endParaRPr>
          </a:p>
          <a:p>
            <a:pPr marL="0" marR="0" lvl="0" indent="0" algn="l" defTabSz="685800" rtl="0" fontAlgn="auto" hangingPunct="1">
              <a:lnSpc>
                <a:spcPct val="90000"/>
              </a:lnSpc>
              <a:spcBef>
                <a:spcPts val="750"/>
              </a:spcBef>
              <a:spcAft>
                <a:spcPts val="0"/>
              </a:spcAft>
              <a:buNone/>
              <a:tabLst/>
              <a:defRPr sz="1800" b="0" i="0" u="none" strike="noStrike" kern="0" cap="none" spc="0" baseline="0">
                <a:solidFill>
                  <a:srgbClr val="000000"/>
                </a:solidFill>
                <a:uFillTx/>
              </a:defRPr>
            </a:pPr>
            <a:endParaRPr lang="en-US" sz="400" b="0" i="0" u="none" strike="noStrike" kern="1200" cap="none" spc="0" baseline="0" dirty="0">
              <a:solidFill>
                <a:srgbClr val="00B0F0"/>
              </a:solidFill>
              <a:uFillTx/>
              <a:latin typeface="BIZ UDPゴシック" pitchFamily="50"/>
              <a:ea typeface="BIZ UDPゴシック" pitchFamily="50"/>
            </a:endParaRPr>
          </a:p>
          <a:p>
            <a:pPr marL="0" marR="0" lvl="0" indent="0" algn="l" defTabSz="685800" rtl="0" fontAlgn="auto" hangingPunct="1">
              <a:lnSpc>
                <a:spcPct val="90000"/>
              </a:lnSpc>
              <a:spcBef>
                <a:spcPts val="750"/>
              </a:spcBef>
              <a:spcAft>
                <a:spcPts val="0"/>
              </a:spcAft>
              <a:buNone/>
              <a:tabLst/>
              <a:defRPr sz="1800" b="0" i="0" u="none" strike="noStrike" kern="0" cap="none" spc="0" baseline="0">
                <a:solidFill>
                  <a:srgbClr val="000000"/>
                </a:solidFill>
                <a:uFillTx/>
              </a:defRPr>
            </a:pPr>
            <a:endParaRPr lang="en-US" sz="1400" b="0" i="0" u="none" strike="noStrike" kern="1200" cap="none" spc="0" baseline="0" dirty="0">
              <a:solidFill>
                <a:srgbClr val="00B0F0"/>
              </a:solidFill>
              <a:uFillTx/>
              <a:latin typeface="BIZ UDPゴシック" pitchFamily="50"/>
              <a:ea typeface="BIZ UDPゴシック" pitchFamily="50"/>
            </a:endParaRPr>
          </a:p>
          <a:p>
            <a:pPr marL="0" marR="0" lvl="0" indent="0" algn="l" defTabSz="685800" rtl="0" fontAlgn="auto" hangingPunct="1">
              <a:lnSpc>
                <a:spcPct val="90000"/>
              </a:lnSpc>
              <a:spcBef>
                <a:spcPts val="750"/>
              </a:spcBef>
              <a:spcAft>
                <a:spcPts val="0"/>
              </a:spcAft>
              <a:buNone/>
              <a:tabLst/>
              <a:defRPr sz="1800" b="0" i="0" u="none" strike="noStrike" kern="0" cap="none" spc="0" baseline="0">
                <a:solidFill>
                  <a:srgbClr val="000000"/>
                </a:solidFill>
                <a:uFillTx/>
              </a:defRPr>
            </a:pPr>
            <a:endParaRPr lang="en-US" sz="1400" b="0" i="0" u="none" strike="noStrike" kern="1200" cap="none" spc="0" baseline="0" dirty="0">
              <a:solidFill>
                <a:srgbClr val="00B0F0"/>
              </a:solidFill>
              <a:uFillTx/>
              <a:latin typeface="BIZ UDPゴシック" pitchFamily="50"/>
              <a:ea typeface="BIZ UDPゴシック" pitchFamily="50"/>
            </a:endParaRPr>
          </a:p>
          <a:p>
            <a:pPr marL="0" marR="0" lvl="0" indent="0" algn="l" defTabSz="685800" rtl="0" fontAlgn="auto" hangingPunct="1">
              <a:lnSpc>
                <a:spcPct val="90000"/>
              </a:lnSpc>
              <a:spcBef>
                <a:spcPts val="750"/>
              </a:spcBef>
              <a:spcAft>
                <a:spcPts val="0"/>
              </a:spcAft>
              <a:buNone/>
              <a:tabLst/>
              <a:defRPr sz="1800" b="0" i="0" u="none" strike="noStrike" kern="0" cap="none" spc="0" baseline="0">
                <a:solidFill>
                  <a:srgbClr val="000000"/>
                </a:solidFill>
                <a:uFillTx/>
              </a:defRPr>
            </a:pPr>
            <a:endParaRPr lang="en-US" dirty="0">
              <a:solidFill>
                <a:srgbClr val="00B0F0"/>
              </a:solidFill>
              <a:latin typeface="BIZ UDPゴシック" pitchFamily="50"/>
              <a:ea typeface="BIZ UDPゴシック" pitchFamily="50"/>
            </a:endParaRPr>
          </a:p>
          <a:p>
            <a:pPr marL="0" marR="0" lvl="0" indent="0" algn="l" defTabSz="685800" rtl="0" fontAlgn="auto" hangingPunct="1">
              <a:lnSpc>
                <a:spcPct val="90000"/>
              </a:lnSpc>
              <a:spcBef>
                <a:spcPts val="750"/>
              </a:spcBef>
              <a:spcAft>
                <a:spcPts val="0"/>
              </a:spcAft>
              <a:buNone/>
              <a:tabLst/>
              <a:defRPr sz="1800" b="0" i="0" u="none" strike="noStrike" kern="0" cap="none" spc="0" baseline="0">
                <a:solidFill>
                  <a:srgbClr val="000000"/>
                </a:solidFill>
                <a:uFillTx/>
              </a:defRPr>
            </a:pPr>
            <a:endParaRPr lang="en-US" sz="400" b="0" i="0" u="none" strike="noStrike" kern="1200" cap="none" spc="0" baseline="0" dirty="0">
              <a:solidFill>
                <a:srgbClr val="00B0F0"/>
              </a:solidFill>
              <a:uFillTx/>
              <a:latin typeface="BIZ UDPゴシック" pitchFamily="50"/>
              <a:ea typeface="BIZ UDPゴシック" pitchFamily="50"/>
            </a:endParaRPr>
          </a:p>
        </p:txBody>
      </p:sp>
      <p:sp>
        <p:nvSpPr>
          <p:cNvPr id="7" name="テキスト ボックス 17">
            <a:extLst>
              <a:ext uri="{FF2B5EF4-FFF2-40B4-BE49-F238E27FC236}">
                <a16:creationId xmlns:a16="http://schemas.microsoft.com/office/drawing/2014/main" id="{6B38290C-4CD1-DEEE-392C-F8E001F428AE}"/>
              </a:ext>
            </a:extLst>
          </p:cNvPr>
          <p:cNvSpPr txBox="1"/>
          <p:nvPr/>
        </p:nvSpPr>
        <p:spPr>
          <a:xfrm>
            <a:off x="119065" y="3238594"/>
            <a:ext cx="6626740" cy="2865400"/>
          </a:xfrm>
          <a:prstGeom prst="rect">
            <a:avLst/>
          </a:prstGeom>
          <a:solidFill>
            <a:srgbClr val="FFFFFF"/>
          </a:solidFill>
          <a:ln cap="flat">
            <a:noFill/>
          </a:ln>
        </p:spPr>
        <p:txBody>
          <a:bodyPr vert="horz" wrap="square" lIns="91440" tIns="45720" rIns="91440" bIns="45720" anchor="t" anchorCtr="0" compatLnSpc="1">
            <a:spAutoFit/>
          </a:bodyPr>
          <a:lstStyle/>
          <a:p>
            <a:pPr marL="0" marR="0" lvl="0" indent="0" algn="l" defTabSz="685800" rtl="0" fontAlgn="auto" hangingPunct="1">
              <a:lnSpc>
                <a:spcPct val="90000"/>
              </a:lnSpc>
              <a:spcBef>
                <a:spcPts val="750"/>
              </a:spcBef>
              <a:spcAft>
                <a:spcPts val="0"/>
              </a:spcAft>
              <a:buNone/>
              <a:tabLst/>
              <a:defRPr sz="1800" b="0" i="0" u="none" strike="noStrike" kern="0" cap="none" spc="0" baseline="0">
                <a:solidFill>
                  <a:srgbClr val="000000"/>
                </a:solidFill>
                <a:uFillTx/>
              </a:defRPr>
            </a:pPr>
            <a:r>
              <a:rPr lang="ja-JP" sz="2800" b="1" i="0" u="none" strike="noStrike" kern="1200" cap="none" spc="0" baseline="0" dirty="0">
                <a:solidFill>
                  <a:srgbClr val="00B0F0"/>
                </a:solidFill>
                <a:uFillTx/>
                <a:latin typeface="BIZ UDPゴシック" pitchFamily="50"/>
                <a:ea typeface="BIZ UDPゴシック" pitchFamily="50"/>
              </a:rPr>
              <a:t>　　　</a:t>
            </a:r>
            <a:r>
              <a:rPr lang="ja-JP" sz="2400" b="1" i="0" u="none" strike="noStrike" kern="1200" cap="none" spc="0" baseline="0" dirty="0">
                <a:solidFill>
                  <a:srgbClr val="00B0F0"/>
                </a:solidFill>
                <a:uFillTx/>
                <a:latin typeface="BIZ UDPゴシック" pitchFamily="50"/>
                <a:ea typeface="BIZ UDPゴシック" pitchFamily="50"/>
              </a:rPr>
              <a:t>病床再編等の促進のための　　　　　　　　　　　　　</a:t>
            </a:r>
            <a:r>
              <a:rPr lang="ja-JP" sz="2400" b="1" i="0" u="none" strike="noStrike" kern="1200" cap="none" spc="0" baseline="0" dirty="0">
                <a:solidFill>
                  <a:srgbClr val="FFFFFF"/>
                </a:solidFill>
                <a:uFillTx/>
                <a:latin typeface="BIZ UDPゴシック" pitchFamily="50"/>
                <a:ea typeface="BIZ UDPゴシック" pitchFamily="50"/>
              </a:rPr>
              <a:t>●　　　　　　　　　　　　　</a:t>
            </a:r>
            <a:r>
              <a:rPr lang="ja-JP" altLang="en-US" sz="2400" b="1" i="0" u="none" strike="noStrike" kern="1200" cap="none" spc="0" baseline="0" dirty="0">
                <a:solidFill>
                  <a:srgbClr val="FFFFFF"/>
                </a:solidFill>
                <a:uFillTx/>
                <a:latin typeface="BIZ UDPゴシック" pitchFamily="50"/>
                <a:ea typeface="BIZ UDPゴシック" pitchFamily="50"/>
              </a:rPr>
              <a:t>　</a:t>
            </a:r>
            <a:r>
              <a:rPr lang="ja-JP" sz="2400" b="1" i="0" u="none" strike="noStrike" kern="1200" cap="none" spc="0" baseline="0" dirty="0">
                <a:solidFill>
                  <a:srgbClr val="00B0F0"/>
                </a:solidFill>
                <a:uFillTx/>
                <a:latin typeface="BIZ UDPゴシック" pitchFamily="50"/>
                <a:ea typeface="BIZ UDPゴシック" pitchFamily="50"/>
              </a:rPr>
              <a:t>特別償却制度</a:t>
            </a:r>
            <a:endParaRPr lang="en-US" sz="2400" b="1" i="0" u="none" strike="noStrike" kern="1200" cap="none" spc="0" baseline="0" dirty="0">
              <a:solidFill>
                <a:srgbClr val="00B0F0"/>
              </a:solidFill>
              <a:uFillTx/>
              <a:latin typeface="BIZ UDPゴシック" pitchFamily="50"/>
              <a:ea typeface="BIZ UDPゴシック" pitchFamily="50"/>
            </a:endParaRPr>
          </a:p>
          <a:p>
            <a:pPr marL="0" marR="0" lvl="0" indent="0" algn="l" defTabSz="685800" rtl="0" fontAlgn="auto" hangingPunct="1">
              <a:lnSpc>
                <a:spcPct val="90000"/>
              </a:lnSpc>
              <a:spcBef>
                <a:spcPts val="750"/>
              </a:spcBef>
              <a:spcAft>
                <a:spcPts val="0"/>
              </a:spcAft>
              <a:buNone/>
              <a:tabLst/>
              <a:defRPr sz="1800" b="0" i="0" u="none" strike="noStrike" kern="0" cap="none" spc="0" baseline="0">
                <a:solidFill>
                  <a:srgbClr val="000000"/>
                </a:solidFill>
                <a:uFillTx/>
              </a:defRPr>
            </a:pPr>
            <a:r>
              <a:rPr lang="ja-JP" altLang="en-US" sz="1400" b="0" i="0" u="none" strike="noStrike" kern="1200" cap="none" spc="0" baseline="0" dirty="0">
                <a:solidFill>
                  <a:srgbClr val="00B0F0"/>
                </a:solidFill>
                <a:uFillTx/>
                <a:latin typeface="BIZ UDPゴシック" pitchFamily="50"/>
                <a:ea typeface="BIZ UDPゴシック" pitchFamily="50"/>
              </a:rPr>
              <a:t>　 　</a:t>
            </a:r>
            <a:r>
              <a:rPr lang="ja-JP" sz="1400" b="0" i="0" u="none" strike="noStrike" kern="1200" cap="none" spc="0" baseline="0" dirty="0">
                <a:solidFill>
                  <a:srgbClr val="00B0F0"/>
                </a:solidFill>
                <a:uFillTx/>
                <a:latin typeface="BIZ UDPゴシック" pitchFamily="50"/>
                <a:ea typeface="BIZ UDPゴシック" pitchFamily="50"/>
              </a:rPr>
              <a:t>地域医療構想の実現</a:t>
            </a:r>
            <a:r>
              <a:rPr lang="ja-JP" altLang="en-US" sz="1400" b="0" i="0" u="none" strike="noStrike" kern="1200" cap="none" spc="0" baseline="0" dirty="0">
                <a:solidFill>
                  <a:srgbClr val="00B0F0"/>
                </a:solidFill>
                <a:uFillTx/>
                <a:latin typeface="BIZ UDPゴシック" pitchFamily="50"/>
                <a:ea typeface="BIZ UDPゴシック" pitchFamily="50"/>
              </a:rPr>
              <a:t>のため</a:t>
            </a:r>
            <a:r>
              <a:rPr lang="ja-JP" sz="1400" b="0" i="0" u="none" strike="noStrike" kern="1200" cap="none" spc="0" baseline="0" dirty="0">
                <a:solidFill>
                  <a:srgbClr val="00B0F0"/>
                </a:solidFill>
                <a:uFillTx/>
                <a:latin typeface="BIZ UDPゴシック" pitchFamily="50"/>
                <a:ea typeface="BIZ UDPゴシック" pitchFamily="50"/>
              </a:rPr>
              <a:t>、民間病院等が地域医療構想調整会議において</a:t>
            </a:r>
            <a:r>
              <a:rPr lang="ja-JP" altLang="en-US" sz="1400" b="0" i="0" u="none" strike="noStrike" kern="1200" cap="none" spc="0" baseline="0" dirty="0">
                <a:solidFill>
                  <a:srgbClr val="00B0F0"/>
                </a:solidFill>
                <a:uFillTx/>
                <a:latin typeface="BIZ UDPゴシック" pitchFamily="50"/>
                <a:ea typeface="BIZ UDPゴシック" pitchFamily="50"/>
              </a:rPr>
              <a:t>合意　</a:t>
            </a:r>
            <a:r>
              <a:rPr lang="ja-JP" altLang="en-US" sz="1400" b="0" i="0" u="none" strike="noStrike" kern="1200" cap="none" spc="0" baseline="0" dirty="0">
                <a:solidFill>
                  <a:schemeClr val="bg1"/>
                </a:solidFill>
                <a:uFillTx/>
                <a:latin typeface="BIZ UDPゴシック" pitchFamily="50"/>
                <a:ea typeface="BIZ UDPゴシック" pitchFamily="50"/>
              </a:rPr>
              <a:t>○　</a:t>
            </a:r>
            <a:r>
              <a:rPr lang="ja-JP" sz="1400" b="0" i="0" u="none" strike="noStrike" kern="1200" cap="none" spc="0" baseline="0" dirty="0">
                <a:solidFill>
                  <a:srgbClr val="00B0F0"/>
                </a:solidFill>
                <a:uFillTx/>
                <a:latin typeface="BIZ UDPゴシック" pitchFamily="50"/>
                <a:ea typeface="BIZ UDPゴシック" pitchFamily="50"/>
              </a:rPr>
              <a:t>された具体的対応方針に基づき病床の</a:t>
            </a:r>
            <a:r>
              <a:rPr lang="ja-JP" sz="1400" b="0" i="0" u="sng" strike="noStrike" kern="1200" cap="none" spc="0" baseline="0" dirty="0">
                <a:solidFill>
                  <a:srgbClr val="00B0F0"/>
                </a:solidFill>
                <a:uFillTx/>
                <a:latin typeface="BIZ UDPゴシック" pitchFamily="50"/>
                <a:ea typeface="BIZ UDPゴシック" pitchFamily="50"/>
              </a:rPr>
              <a:t>再編等を行った場合に取得する建物等</a:t>
            </a:r>
            <a:r>
              <a:rPr lang="ja-JP" altLang="en-US" sz="1400" b="0" i="0" u="sng" strike="noStrike" kern="1200" cap="none" spc="0" baseline="0" dirty="0">
                <a:solidFill>
                  <a:srgbClr val="00B0F0"/>
                </a:solidFill>
                <a:uFillTx/>
                <a:latin typeface="BIZ UDPゴシック" pitchFamily="50"/>
                <a:ea typeface="BIZ UDPゴシック" pitchFamily="50"/>
              </a:rPr>
              <a:t>　</a:t>
            </a:r>
            <a:r>
              <a:rPr lang="ja-JP" altLang="en-US" sz="1400" b="0" i="0" strike="noStrike" kern="1200" cap="none" spc="0" baseline="0" dirty="0">
                <a:solidFill>
                  <a:schemeClr val="bg1"/>
                </a:solidFill>
                <a:uFillTx/>
                <a:latin typeface="BIZ UDPゴシック" pitchFamily="50"/>
                <a:ea typeface="BIZ UDPゴシック" pitchFamily="50"/>
              </a:rPr>
              <a:t>○ </a:t>
            </a:r>
            <a:r>
              <a:rPr lang="ja-JP" altLang="en-US" sz="1400" b="0" i="0" u="sng" strike="noStrike" kern="1200" cap="none" spc="0" baseline="0" dirty="0">
                <a:solidFill>
                  <a:srgbClr val="00B0F0"/>
                </a:solidFill>
                <a:uFillTx/>
                <a:latin typeface="BIZ UDPゴシック" pitchFamily="50"/>
                <a:ea typeface="BIZ UDPゴシック" pitchFamily="50"/>
              </a:rPr>
              <a:t> に</a:t>
            </a:r>
            <a:r>
              <a:rPr lang="ja-JP" sz="1400" b="0" i="0" u="sng" strike="noStrike" kern="1200" cap="none" spc="0" baseline="0" dirty="0">
                <a:solidFill>
                  <a:srgbClr val="00B0F0"/>
                </a:solidFill>
                <a:uFillTx/>
                <a:latin typeface="BIZ UDPゴシック" pitchFamily="50"/>
                <a:ea typeface="BIZ UDPゴシック" pitchFamily="50"/>
              </a:rPr>
              <a:t>ついて、</a:t>
            </a:r>
            <a:r>
              <a:rPr lang="ja-JP" sz="1400" b="1" i="0" u="sng" strike="noStrike" kern="1200" cap="none" spc="0" baseline="0" dirty="0">
                <a:solidFill>
                  <a:srgbClr val="00B0F0"/>
                </a:solidFill>
                <a:uFillTx/>
                <a:latin typeface="BIZ UDPゴシック" pitchFamily="50"/>
                <a:ea typeface="BIZ UDPゴシック" pitchFamily="50"/>
              </a:rPr>
              <a:t>特別償却（取得価格の８％）</a:t>
            </a:r>
            <a:r>
              <a:rPr lang="ja-JP" sz="1400" b="0" i="0" u="none" strike="noStrike" kern="1200" cap="none" spc="0" baseline="0" dirty="0">
                <a:solidFill>
                  <a:srgbClr val="00B0F0"/>
                </a:solidFill>
                <a:uFillTx/>
                <a:latin typeface="BIZ UDPゴシック" pitchFamily="50"/>
                <a:ea typeface="BIZ UDPゴシック" pitchFamily="50"/>
              </a:rPr>
              <a:t>ができます。</a:t>
            </a:r>
            <a:endParaRPr lang="en-US" altLang="ja-JP" sz="1400" b="0" i="0" u="none" strike="noStrike" kern="1200" cap="none" spc="0" baseline="0" dirty="0">
              <a:solidFill>
                <a:srgbClr val="00B0F0"/>
              </a:solidFill>
              <a:uFillTx/>
              <a:latin typeface="BIZ UDPゴシック" pitchFamily="50"/>
              <a:ea typeface="BIZ UDPゴシック" pitchFamily="50"/>
            </a:endParaRPr>
          </a:p>
          <a:p>
            <a:pPr marL="0" marR="0" lvl="0" indent="0" algn="l" defTabSz="685800" rtl="0" fontAlgn="auto" hangingPunct="1">
              <a:lnSpc>
                <a:spcPct val="90000"/>
              </a:lnSpc>
              <a:spcBef>
                <a:spcPts val="750"/>
              </a:spcBef>
              <a:spcAft>
                <a:spcPts val="0"/>
              </a:spcAft>
              <a:buNone/>
              <a:tabLst/>
              <a:defRPr sz="1800" b="0" i="0" u="none" strike="noStrike" kern="0" cap="none" spc="0" baseline="0">
                <a:solidFill>
                  <a:srgbClr val="000000"/>
                </a:solidFill>
                <a:uFillTx/>
              </a:defRPr>
            </a:pPr>
            <a:endParaRPr lang="en-US" sz="400" b="0" i="0" u="none" strike="noStrike" kern="1200" cap="none" spc="0" baseline="0" dirty="0">
              <a:solidFill>
                <a:srgbClr val="00B0F0"/>
              </a:solidFill>
              <a:uFillTx/>
              <a:latin typeface="BIZ UDPゴシック" pitchFamily="50"/>
              <a:ea typeface="BIZ UDPゴシック" pitchFamily="50"/>
            </a:endParaRPr>
          </a:p>
          <a:p>
            <a:pPr marL="0" marR="0" lvl="0" indent="0" algn="l" defTabSz="685800" rtl="0" fontAlgn="auto" hangingPunct="1">
              <a:lnSpc>
                <a:spcPct val="100000"/>
              </a:lnSpc>
              <a:spcBef>
                <a:spcPts val="750"/>
              </a:spcBef>
              <a:spcAft>
                <a:spcPts val="600"/>
              </a:spcAft>
              <a:buNone/>
              <a:tabLst/>
              <a:defRPr sz="1800" b="0" i="0" u="none" strike="noStrike" kern="0" cap="none" spc="0" baseline="0">
                <a:solidFill>
                  <a:srgbClr val="000000"/>
                </a:solidFill>
                <a:uFillTx/>
              </a:defRPr>
            </a:pPr>
            <a:r>
              <a:rPr lang="ja-JP" altLang="en-US" sz="1200" b="1" i="0" u="none" strike="noStrike" kern="1200" cap="none" spc="0" baseline="0" dirty="0">
                <a:solidFill>
                  <a:srgbClr val="000000"/>
                </a:solidFill>
                <a:uFillTx/>
                <a:latin typeface="メイリオ" pitchFamily="50"/>
                <a:ea typeface="メイリオ" pitchFamily="50"/>
              </a:rPr>
              <a:t>　　</a:t>
            </a:r>
            <a:r>
              <a:rPr lang="en-US" altLang="ja-JP" sz="1200" b="1" i="0" u="none" strike="noStrike" kern="1200" cap="none" spc="0" baseline="0" dirty="0">
                <a:solidFill>
                  <a:srgbClr val="000000"/>
                </a:solidFill>
                <a:uFillTx/>
                <a:latin typeface="メイリオ" pitchFamily="50"/>
                <a:ea typeface="メイリオ" pitchFamily="50"/>
              </a:rPr>
              <a:t>【</a:t>
            </a:r>
            <a:r>
              <a:rPr lang="ja-JP" sz="1200" b="1" i="0" u="none" strike="noStrike" kern="1200" cap="none" spc="0" baseline="0" dirty="0">
                <a:solidFill>
                  <a:srgbClr val="000000"/>
                </a:solidFill>
                <a:uFillTx/>
                <a:latin typeface="メイリオ" pitchFamily="50"/>
                <a:ea typeface="メイリオ" pitchFamily="50"/>
              </a:rPr>
              <a:t>対象設備】</a:t>
            </a:r>
            <a:r>
              <a:rPr lang="ja-JP" sz="1200" b="0" i="0" u="none" strike="noStrike" kern="1200" cap="none" spc="0" baseline="0" dirty="0">
                <a:solidFill>
                  <a:srgbClr val="000000"/>
                </a:solidFill>
                <a:uFillTx/>
                <a:latin typeface="メイリオ" pitchFamily="50"/>
                <a:ea typeface="メイリオ" pitchFamily="50"/>
              </a:rPr>
              <a:t>病床の再編等のために取得又は建設（改修のための工事によるものを含む）</a:t>
            </a:r>
            <a:r>
              <a:rPr lang="ja-JP" altLang="en-US" sz="1200" b="0" i="0" u="none" strike="noStrike" kern="1200" cap="none" spc="0" baseline="0" dirty="0">
                <a:solidFill>
                  <a:srgbClr val="000000"/>
                </a:solidFill>
                <a:uFillTx/>
                <a:latin typeface="メイリオ" pitchFamily="50"/>
                <a:ea typeface="メイリオ" pitchFamily="50"/>
              </a:rPr>
              <a:t>　　</a:t>
            </a:r>
            <a:r>
              <a:rPr lang="ja-JP" altLang="en-US" sz="1200" b="0" i="0" u="none" strike="noStrike" kern="1200" cap="none" spc="0" baseline="0" dirty="0">
                <a:solidFill>
                  <a:schemeClr val="bg1"/>
                </a:solidFill>
                <a:uFillTx/>
                <a:latin typeface="メイリオ" pitchFamily="50"/>
                <a:ea typeface="メイリオ" pitchFamily="50"/>
              </a:rPr>
              <a:t>○○○○○○○○</a:t>
            </a:r>
            <a:r>
              <a:rPr lang="ja-JP" sz="1200" b="0" i="0" u="none" strike="noStrike" kern="1200" cap="none" spc="0" baseline="0" dirty="0">
                <a:solidFill>
                  <a:srgbClr val="000000"/>
                </a:solidFill>
                <a:uFillTx/>
                <a:latin typeface="メイリオ" pitchFamily="50"/>
                <a:ea typeface="メイリオ" pitchFamily="50"/>
              </a:rPr>
              <a:t>をした病院用等の建物及びその附属設備（既存の建物を廃止し新たに建設</a:t>
            </a:r>
            <a:r>
              <a:rPr lang="ja-JP" altLang="en-US" sz="1200" b="0" i="0" u="none" strike="noStrike" kern="1200" cap="none" spc="0" baseline="0" dirty="0">
                <a:solidFill>
                  <a:srgbClr val="000000"/>
                </a:solidFill>
                <a:uFillTx/>
                <a:latin typeface="メイリオ" pitchFamily="50"/>
                <a:ea typeface="メイリオ" pitchFamily="50"/>
              </a:rPr>
              <a:t>　 </a:t>
            </a:r>
            <a:r>
              <a:rPr lang="ja-JP" altLang="en-US" sz="1200" b="0" i="0" u="none" strike="noStrike" kern="1200" cap="none" spc="0" baseline="0" dirty="0">
                <a:solidFill>
                  <a:schemeClr val="bg1"/>
                </a:solidFill>
                <a:uFillTx/>
                <a:latin typeface="メイリオ" pitchFamily="50"/>
                <a:ea typeface="メイリオ" pitchFamily="50"/>
              </a:rPr>
              <a:t>○○○○○○○○</a:t>
            </a:r>
            <a:r>
              <a:rPr lang="ja-JP" sz="1200" b="0" i="0" u="none" strike="noStrike" kern="1200" cap="none" spc="0" baseline="0" dirty="0">
                <a:solidFill>
                  <a:srgbClr val="000000"/>
                </a:solidFill>
                <a:uFillTx/>
                <a:latin typeface="メイリオ" pitchFamily="50"/>
                <a:ea typeface="メイリオ" pitchFamily="50"/>
              </a:rPr>
              <a:t>する場合・病床の機能区分の増加を伴う改修（増築、改築、修繕又は模様</a:t>
            </a:r>
            <a:r>
              <a:rPr lang="ja-JP" altLang="en-US" sz="1200" b="0" i="0" u="none" strike="noStrike" kern="1200" cap="none" spc="0" baseline="0" dirty="0">
                <a:solidFill>
                  <a:schemeClr val="bg1"/>
                </a:solidFill>
                <a:uFillTx/>
                <a:latin typeface="メイリオ" pitchFamily="50"/>
                <a:ea typeface="メイリオ" pitchFamily="50"/>
              </a:rPr>
              <a:t>○○○○○○○○</a:t>
            </a:r>
            <a:r>
              <a:rPr lang="ja-JP" sz="1200" b="0" i="0" u="none" strike="noStrike" kern="1200" cap="none" spc="0" baseline="0" dirty="0">
                <a:solidFill>
                  <a:srgbClr val="000000"/>
                </a:solidFill>
                <a:uFillTx/>
                <a:latin typeface="メイリオ" pitchFamily="50"/>
                <a:ea typeface="メイリオ" pitchFamily="50"/>
              </a:rPr>
              <a:t>替）の場合）</a:t>
            </a:r>
            <a:endParaRPr lang="en-US" sz="1200" b="0" i="0" u="none" strike="noStrike" kern="1200" cap="none" spc="0" baseline="0" dirty="0">
              <a:solidFill>
                <a:srgbClr val="000000"/>
              </a:solidFill>
              <a:uFillTx/>
              <a:latin typeface="メイリオ" pitchFamily="50"/>
              <a:ea typeface="メイリオ" pitchFamily="50"/>
            </a:endParaRPr>
          </a:p>
          <a:p>
            <a:pPr marL="0" marR="0" lvl="0" indent="0" algn="l" defTabSz="844082" rtl="0" fontAlgn="auto" hangingPunct="1">
              <a:lnSpc>
                <a:spcPct val="100000"/>
              </a:lnSpc>
              <a:spcBef>
                <a:spcPts val="0"/>
              </a:spcBef>
              <a:spcAft>
                <a:spcPts val="600"/>
              </a:spcAft>
              <a:buNone/>
              <a:tabLst/>
              <a:defRPr sz="1800" b="0" i="0" u="none" strike="noStrike" kern="0" cap="none" spc="0" baseline="0">
                <a:solidFill>
                  <a:srgbClr val="000000"/>
                </a:solidFill>
                <a:uFillTx/>
              </a:defRPr>
            </a:pPr>
            <a:r>
              <a:rPr lang="ja-JP" altLang="en-US" sz="1200" b="1" i="0" u="none" strike="noStrike" kern="1200" cap="none" spc="0" baseline="0" dirty="0">
                <a:solidFill>
                  <a:srgbClr val="000000"/>
                </a:solidFill>
                <a:uFillTx/>
                <a:latin typeface="メイリオ" pitchFamily="50"/>
                <a:ea typeface="メイリオ" pitchFamily="50"/>
              </a:rPr>
              <a:t>　　</a:t>
            </a:r>
            <a:r>
              <a:rPr lang="ja-JP" sz="1200" b="1" i="0" u="none" strike="noStrike" kern="1200" cap="none" spc="0" baseline="0" dirty="0">
                <a:solidFill>
                  <a:srgbClr val="000000"/>
                </a:solidFill>
                <a:uFillTx/>
                <a:latin typeface="メイリオ" pitchFamily="50"/>
                <a:ea typeface="メイリオ" pitchFamily="50"/>
              </a:rPr>
              <a:t>【特別償却割合】</a:t>
            </a:r>
            <a:r>
              <a:rPr lang="ja-JP" sz="1200" b="0" i="0" u="none" strike="noStrike" kern="1200" cap="none" spc="0" baseline="0" dirty="0">
                <a:solidFill>
                  <a:srgbClr val="FF0000"/>
                </a:solidFill>
                <a:uFillTx/>
                <a:latin typeface="メイリオ" pitchFamily="50"/>
                <a:ea typeface="メイリオ" pitchFamily="50"/>
              </a:rPr>
              <a:t>取得価格の８％</a:t>
            </a:r>
            <a:endParaRPr lang="en-US" altLang="ja-JP" sz="1200" dirty="0">
              <a:solidFill>
                <a:srgbClr val="FF0000"/>
              </a:solidFill>
              <a:latin typeface="メイリオ" pitchFamily="50"/>
              <a:ea typeface="メイリオ" pitchFamily="50"/>
            </a:endParaRPr>
          </a:p>
          <a:p>
            <a:pPr marL="0" marR="0" lvl="0" indent="0" algn="l" defTabSz="844082" rtl="0" fontAlgn="auto" hangingPunct="1">
              <a:lnSpc>
                <a:spcPct val="100000"/>
              </a:lnSpc>
              <a:spcBef>
                <a:spcPts val="0"/>
              </a:spcBef>
              <a:spcAft>
                <a:spcPts val="600"/>
              </a:spcAft>
              <a:buNone/>
              <a:tabLst/>
              <a:defRPr sz="1800" b="0" i="0" u="none" strike="noStrike" kern="0" cap="none" spc="0" baseline="0">
                <a:solidFill>
                  <a:srgbClr val="000000"/>
                </a:solidFill>
                <a:uFillTx/>
              </a:defRPr>
            </a:pPr>
            <a:endParaRPr lang="en-US" altLang="ja-JP" sz="200" dirty="0">
              <a:solidFill>
                <a:srgbClr val="FF0000"/>
              </a:solidFill>
              <a:latin typeface="メイリオ" pitchFamily="50"/>
              <a:ea typeface="メイリオ" pitchFamily="50"/>
            </a:endParaRPr>
          </a:p>
        </p:txBody>
      </p:sp>
      <p:sp>
        <p:nvSpPr>
          <p:cNvPr id="8" name="テキスト ボックス 5">
            <a:extLst>
              <a:ext uri="{FF2B5EF4-FFF2-40B4-BE49-F238E27FC236}">
                <a16:creationId xmlns:a16="http://schemas.microsoft.com/office/drawing/2014/main" id="{4ADBA281-78D8-D60E-5612-4AD72BC9C942}"/>
              </a:ext>
            </a:extLst>
          </p:cNvPr>
          <p:cNvSpPr txBox="1"/>
          <p:nvPr/>
        </p:nvSpPr>
        <p:spPr>
          <a:xfrm>
            <a:off x="119063" y="6191561"/>
            <a:ext cx="6626557" cy="1480405"/>
          </a:xfrm>
          <a:prstGeom prst="rect">
            <a:avLst/>
          </a:prstGeom>
          <a:solidFill>
            <a:srgbClr val="FFFFFF"/>
          </a:solidFill>
          <a:ln cap="flat">
            <a:noFill/>
          </a:ln>
        </p:spPr>
        <p:txBody>
          <a:bodyPr vert="horz" wrap="square" lIns="91440" tIns="45720" rIns="91440" bIns="45720" anchor="t" anchorCtr="0" compatLnSpc="1">
            <a:spAutoFit/>
          </a:bodyPr>
          <a:lstStyle/>
          <a:p>
            <a:pPr marL="0" marR="0" lvl="0" indent="0" algn="just" defTabSz="685800" rtl="0" fontAlgn="auto" hangingPunct="1">
              <a:lnSpc>
                <a:spcPct val="90000"/>
              </a:lnSpc>
              <a:spcBef>
                <a:spcPts val="750"/>
              </a:spcBef>
              <a:spcAft>
                <a:spcPts val="0"/>
              </a:spcAft>
              <a:buNone/>
              <a:tabLst/>
              <a:defRPr sz="1800" b="0" i="0" u="none" strike="noStrike" kern="0" cap="none" spc="0" baseline="0">
                <a:solidFill>
                  <a:srgbClr val="000000"/>
                </a:solidFill>
                <a:uFillTx/>
              </a:defRPr>
            </a:pPr>
            <a:r>
              <a:rPr lang="ja-JP" sz="2800" b="1" i="0" u="none" strike="noStrike" kern="1200" cap="none" spc="0" baseline="0" dirty="0">
                <a:solidFill>
                  <a:srgbClr val="00B0F0"/>
                </a:solidFill>
                <a:uFillTx/>
                <a:latin typeface="BIZ UDPゴシック" pitchFamily="50"/>
                <a:ea typeface="BIZ UDPゴシック" pitchFamily="50"/>
              </a:rPr>
              <a:t>　　　</a:t>
            </a:r>
            <a:r>
              <a:rPr lang="ja-JP" sz="2400" b="1" i="0" u="none" strike="noStrike" kern="1200" cap="none" spc="0" baseline="0" dirty="0">
                <a:solidFill>
                  <a:srgbClr val="00B0F0"/>
                </a:solidFill>
                <a:uFillTx/>
                <a:latin typeface="BIZ UDPゴシック" pitchFamily="50"/>
                <a:ea typeface="BIZ UDPゴシック" pitchFamily="50"/>
              </a:rPr>
              <a:t>地域医療構想に係る優遇融資</a:t>
            </a:r>
            <a:endParaRPr lang="en-US" altLang="ja-JP" sz="2400" b="1" i="0" u="none" strike="noStrike" kern="1200" cap="none" spc="0" baseline="0" dirty="0">
              <a:solidFill>
                <a:srgbClr val="00B0F0"/>
              </a:solidFill>
              <a:uFillTx/>
              <a:latin typeface="BIZ UDPゴシック" pitchFamily="50"/>
              <a:ea typeface="BIZ UDPゴシック" pitchFamily="50"/>
            </a:endParaRPr>
          </a:p>
          <a:p>
            <a:pPr marL="0" marR="0" lvl="0" indent="0" algn="just" defTabSz="685800" rtl="0" fontAlgn="auto" hangingPunct="1">
              <a:lnSpc>
                <a:spcPct val="90000"/>
              </a:lnSpc>
              <a:spcBef>
                <a:spcPts val="750"/>
              </a:spcBef>
              <a:spcAft>
                <a:spcPts val="0"/>
              </a:spcAft>
              <a:buNone/>
              <a:tabLst/>
              <a:defRPr sz="1800" b="0" i="0" u="none" strike="noStrike" kern="0" cap="none" spc="0" baseline="0">
                <a:solidFill>
                  <a:srgbClr val="000000"/>
                </a:solidFill>
                <a:uFillTx/>
              </a:defRPr>
            </a:pPr>
            <a:endParaRPr lang="en-US" sz="400" b="0" i="0" u="none" strike="noStrike" kern="1200" cap="none" spc="0" baseline="0" dirty="0">
              <a:solidFill>
                <a:srgbClr val="00B0F0"/>
              </a:solidFill>
              <a:uFillTx/>
              <a:latin typeface="BIZ UDPゴシック" pitchFamily="50"/>
              <a:ea typeface="BIZ UDPゴシック" pitchFamily="50"/>
            </a:endParaRPr>
          </a:p>
          <a:p>
            <a:pPr marL="0" marR="0" lvl="0" indent="0" algn="l" defTabSz="685800" rtl="0" fontAlgn="auto" hangingPunct="1">
              <a:lnSpc>
                <a:spcPct val="90000"/>
              </a:lnSpc>
              <a:spcBef>
                <a:spcPts val="750"/>
              </a:spcBef>
              <a:spcAft>
                <a:spcPts val="0"/>
              </a:spcAft>
              <a:buNone/>
              <a:tabLst/>
              <a:defRPr sz="1800" b="0" i="0" u="none" strike="noStrike" kern="0" cap="none" spc="0" baseline="0">
                <a:solidFill>
                  <a:srgbClr val="000000"/>
                </a:solidFill>
                <a:uFillTx/>
              </a:defRPr>
            </a:pPr>
            <a:r>
              <a:rPr lang="ja-JP" altLang="en-US" sz="1400" b="0" i="0" u="none" strike="noStrike" kern="1200" cap="none" spc="0" baseline="0" dirty="0">
                <a:solidFill>
                  <a:srgbClr val="00B0F0"/>
                </a:solidFill>
                <a:uFillTx/>
                <a:latin typeface="BIZ UDPゴシック" pitchFamily="50"/>
                <a:ea typeface="BIZ UDPゴシック" pitchFamily="50"/>
              </a:rPr>
              <a:t>　 　独立行政法人福祉医療機構において、　　　　　　　　　　　　　　　　　　　　　　　　　　　　　　　　　　　　　　　　　</a:t>
            </a:r>
            <a:r>
              <a:rPr lang="ja-JP" altLang="en-US" sz="1400" b="0" i="0" u="none" strike="noStrike" kern="1200" cap="none" spc="0" baseline="0" dirty="0">
                <a:solidFill>
                  <a:schemeClr val="bg1"/>
                </a:solidFill>
                <a:uFillTx/>
                <a:latin typeface="BIZ UDPゴシック" pitchFamily="50"/>
                <a:ea typeface="BIZ UDPゴシック" pitchFamily="50"/>
              </a:rPr>
              <a:t>○　</a:t>
            </a:r>
            <a:r>
              <a:rPr lang="ja-JP" sz="1400" b="0" i="0" u="none" strike="noStrike" kern="1200" cap="none" spc="0" baseline="0" dirty="0">
                <a:solidFill>
                  <a:srgbClr val="00B0F0"/>
                </a:solidFill>
                <a:uFillTx/>
                <a:latin typeface="BIZ UDPゴシック" pitchFamily="50"/>
                <a:ea typeface="BIZ UDPゴシック" pitchFamily="50"/>
              </a:rPr>
              <a:t>地域医療構想</a:t>
            </a:r>
            <a:r>
              <a:rPr lang="ja-JP" altLang="en-US" sz="1400" b="0" i="0" u="none" strike="noStrike" kern="1200" cap="none" spc="0" baseline="0" dirty="0">
                <a:solidFill>
                  <a:srgbClr val="00B0F0"/>
                </a:solidFill>
                <a:uFillTx/>
                <a:latin typeface="BIZ UDPゴシック" pitchFamily="50"/>
                <a:ea typeface="BIZ UDPゴシック" pitchFamily="50"/>
              </a:rPr>
              <a:t>の達成に向け</a:t>
            </a:r>
            <a:r>
              <a:rPr lang="ja-JP" sz="1400" b="0" i="0" u="none" strike="noStrike" kern="1200" cap="none" spc="0" baseline="0" dirty="0">
                <a:solidFill>
                  <a:srgbClr val="00B0F0"/>
                </a:solidFill>
                <a:uFillTx/>
                <a:latin typeface="BIZ UDPゴシック" pitchFamily="50"/>
                <a:ea typeface="BIZ UDPゴシック" pitchFamily="50"/>
              </a:rPr>
              <a:t>、</a:t>
            </a:r>
            <a:r>
              <a:rPr lang="ja-JP" altLang="en-US" sz="1400" b="0" i="0" u="none" strike="noStrike" kern="1200" cap="none" spc="0" baseline="0" dirty="0">
                <a:solidFill>
                  <a:srgbClr val="00B0F0"/>
                </a:solidFill>
                <a:uFillTx/>
                <a:latin typeface="BIZ UDPゴシック" pitchFamily="50"/>
                <a:ea typeface="BIZ UDPゴシック" pitchFamily="50"/>
              </a:rPr>
              <a:t>民間病院等を対象とした</a:t>
            </a:r>
            <a:r>
              <a:rPr lang="ja-JP" sz="1400" b="0" i="0" u="sng" strike="noStrike" kern="1200" cap="none" spc="0" baseline="0" dirty="0">
                <a:solidFill>
                  <a:srgbClr val="00B0F0"/>
                </a:solidFill>
                <a:uFillTx/>
                <a:latin typeface="BIZ UDPゴシック" pitchFamily="50"/>
                <a:ea typeface="BIZ UDPゴシック" pitchFamily="50"/>
              </a:rPr>
              <a:t>建築</a:t>
            </a:r>
            <a:r>
              <a:rPr lang="ja-JP" altLang="en-US" sz="1400" b="0" i="0" u="sng" strike="noStrike" kern="1200" cap="none" spc="0" baseline="0" dirty="0">
                <a:solidFill>
                  <a:srgbClr val="00B0F0"/>
                </a:solidFill>
                <a:uFillTx/>
                <a:latin typeface="BIZ UDPゴシック" pitchFamily="50"/>
                <a:ea typeface="BIZ UDPゴシック" pitchFamily="50"/>
              </a:rPr>
              <a:t>・</a:t>
            </a:r>
            <a:r>
              <a:rPr lang="ja-JP" sz="1400" b="0" i="0" u="sng" strike="noStrike" kern="1200" cap="none" spc="0" baseline="0" dirty="0">
                <a:solidFill>
                  <a:srgbClr val="00B0F0"/>
                </a:solidFill>
                <a:uFillTx/>
                <a:latin typeface="BIZ UDPゴシック" pitchFamily="50"/>
                <a:ea typeface="BIZ UDPゴシック" pitchFamily="50"/>
              </a:rPr>
              <a:t>運転資金に</a:t>
            </a:r>
            <a:r>
              <a:rPr lang="ja-JP" altLang="en-US" sz="1400" b="0" i="0" u="sng" strike="noStrike" kern="1200" cap="none" spc="0" baseline="0" dirty="0">
                <a:solidFill>
                  <a:srgbClr val="00B0F0"/>
                </a:solidFill>
                <a:uFillTx/>
                <a:latin typeface="BIZ UDPゴシック" pitchFamily="50"/>
                <a:ea typeface="BIZ UDPゴシック" pitchFamily="50"/>
              </a:rPr>
              <a:t>関する　　　　　　　　　　　　　　　　　　　　　　　　　　　　　　　　　　　　　　　　　　　　</a:t>
            </a:r>
            <a:r>
              <a:rPr lang="ja-JP" altLang="en-US" sz="1400" b="0" i="0" strike="noStrike" kern="1200" cap="none" spc="0" baseline="0" dirty="0">
                <a:solidFill>
                  <a:schemeClr val="bg1"/>
                </a:solidFill>
                <a:uFillTx/>
                <a:latin typeface="BIZ UDPゴシック" pitchFamily="50"/>
                <a:ea typeface="BIZ UDPゴシック" pitchFamily="50"/>
              </a:rPr>
              <a:t>○  </a:t>
            </a:r>
            <a:r>
              <a:rPr lang="ja-JP" sz="1400" b="1" i="0" u="sng" strike="noStrike" kern="1200" cap="none" spc="0" baseline="0" dirty="0">
                <a:solidFill>
                  <a:srgbClr val="00B0F0"/>
                </a:solidFill>
                <a:uFillTx/>
                <a:latin typeface="BIZ UDPゴシック" pitchFamily="50"/>
                <a:ea typeface="BIZ UDPゴシック" pitchFamily="50"/>
              </a:rPr>
              <a:t>優遇融資</a:t>
            </a:r>
            <a:r>
              <a:rPr lang="ja-JP" altLang="en-US" sz="1400" i="0" strike="noStrike" kern="1200" cap="none" spc="0" baseline="0" dirty="0">
                <a:solidFill>
                  <a:srgbClr val="00B0F0"/>
                </a:solidFill>
                <a:uFillTx/>
                <a:latin typeface="BIZ UDPゴシック" pitchFamily="50"/>
                <a:ea typeface="BIZ UDPゴシック" pitchFamily="50"/>
              </a:rPr>
              <a:t>があります。</a:t>
            </a:r>
            <a:endParaRPr lang="en-US" altLang="ja-JP" sz="600" dirty="0">
              <a:solidFill>
                <a:srgbClr val="00B0F0"/>
              </a:solidFill>
              <a:latin typeface="BIZ UDPゴシック" pitchFamily="50"/>
              <a:ea typeface="BIZ UDPゴシック" pitchFamily="50"/>
            </a:endParaRPr>
          </a:p>
          <a:p>
            <a:pPr marL="0" marR="0" lvl="0" indent="0" algn="l" defTabSz="685800" rtl="0" fontAlgn="auto" hangingPunct="1">
              <a:lnSpc>
                <a:spcPct val="90000"/>
              </a:lnSpc>
              <a:spcBef>
                <a:spcPts val="750"/>
              </a:spcBef>
              <a:spcAft>
                <a:spcPts val="0"/>
              </a:spcAft>
              <a:buNone/>
              <a:tabLst/>
              <a:defRPr sz="1800" b="0" i="0" u="none" strike="noStrike" kern="0" cap="none" spc="0" baseline="0">
                <a:solidFill>
                  <a:srgbClr val="000000"/>
                </a:solidFill>
                <a:uFillTx/>
              </a:defRPr>
            </a:pPr>
            <a:endParaRPr lang="en-US" altLang="ja-JP" sz="400" i="0" strike="noStrike" kern="1200" cap="none" spc="0" baseline="0" dirty="0">
              <a:solidFill>
                <a:srgbClr val="00B0F0"/>
              </a:solidFill>
              <a:uFillTx/>
              <a:latin typeface="BIZ UDPゴシック" pitchFamily="50"/>
              <a:ea typeface="BIZ UDPゴシック" pitchFamily="50"/>
            </a:endParaRPr>
          </a:p>
        </p:txBody>
      </p:sp>
      <p:sp>
        <p:nvSpPr>
          <p:cNvPr id="9" name="テキスト ボックス 7">
            <a:extLst>
              <a:ext uri="{FF2B5EF4-FFF2-40B4-BE49-F238E27FC236}">
                <a16:creationId xmlns:a16="http://schemas.microsoft.com/office/drawing/2014/main" id="{352D4EFE-DE8E-CB57-0845-8FACAC964B47}"/>
              </a:ext>
            </a:extLst>
          </p:cNvPr>
          <p:cNvSpPr txBox="1"/>
          <p:nvPr/>
        </p:nvSpPr>
        <p:spPr>
          <a:xfrm>
            <a:off x="31766" y="227629"/>
            <a:ext cx="663881" cy="923333"/>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ja-JP" sz="5400" b="1" i="0" u="none" strike="noStrike" kern="1200" cap="none" spc="0" baseline="0" dirty="0">
                <a:solidFill>
                  <a:srgbClr val="00B0F0"/>
                </a:solidFill>
                <a:effectLst>
                  <a:outerShdw dist="38096" dir="2700000">
                    <a:srgbClr val="9DC3E6"/>
                  </a:outerShdw>
                </a:effectLst>
                <a:uFillTx/>
                <a:latin typeface="Calibri"/>
                <a:ea typeface="游ゴシック" pitchFamily="34"/>
              </a:rPr>
              <a:t>５</a:t>
            </a:r>
          </a:p>
        </p:txBody>
      </p:sp>
      <p:sp>
        <p:nvSpPr>
          <p:cNvPr id="10" name="テキスト ボックス 8">
            <a:extLst>
              <a:ext uri="{FF2B5EF4-FFF2-40B4-BE49-F238E27FC236}">
                <a16:creationId xmlns:a16="http://schemas.microsoft.com/office/drawing/2014/main" id="{7640B569-A5A3-5042-CDAF-7AB6222BCC00}"/>
              </a:ext>
            </a:extLst>
          </p:cNvPr>
          <p:cNvSpPr txBox="1"/>
          <p:nvPr/>
        </p:nvSpPr>
        <p:spPr>
          <a:xfrm>
            <a:off x="43398" y="3253659"/>
            <a:ext cx="663881" cy="923333"/>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ja-JP" sz="5400" b="1" i="0" u="none" strike="noStrike" kern="1200" cap="none" spc="0" baseline="0" dirty="0">
                <a:solidFill>
                  <a:srgbClr val="00B0F0"/>
                </a:solidFill>
                <a:effectLst>
                  <a:outerShdw dist="38096" dir="2700000">
                    <a:srgbClr val="9DC3E6"/>
                  </a:outerShdw>
                </a:effectLst>
                <a:uFillTx/>
                <a:latin typeface="Calibri"/>
                <a:ea typeface="游ゴシック" pitchFamily="34"/>
              </a:rPr>
              <a:t>６</a:t>
            </a:r>
            <a:r>
              <a:rPr lang="ja-JP" sz="5400" b="1" i="0" u="none" strike="noStrike" kern="1200" cap="none" spc="0" baseline="0" dirty="0">
                <a:solidFill>
                  <a:srgbClr val="5B9BD5"/>
                </a:solidFill>
                <a:effectLst>
                  <a:outerShdw dist="38096" dir="2700000">
                    <a:srgbClr val="9DC3E6"/>
                  </a:outerShdw>
                </a:effectLst>
                <a:uFillTx/>
                <a:latin typeface="Calibri"/>
                <a:ea typeface="游ゴシック" pitchFamily="34"/>
              </a:rPr>
              <a:t>　</a:t>
            </a:r>
          </a:p>
        </p:txBody>
      </p:sp>
      <p:sp>
        <p:nvSpPr>
          <p:cNvPr id="11" name="テキスト ボックス 10">
            <a:extLst>
              <a:ext uri="{FF2B5EF4-FFF2-40B4-BE49-F238E27FC236}">
                <a16:creationId xmlns:a16="http://schemas.microsoft.com/office/drawing/2014/main" id="{37152C46-B7CD-1ED5-5FF0-98B070466123}"/>
              </a:ext>
            </a:extLst>
          </p:cNvPr>
          <p:cNvSpPr txBox="1"/>
          <p:nvPr/>
        </p:nvSpPr>
        <p:spPr>
          <a:xfrm>
            <a:off x="40198" y="6082865"/>
            <a:ext cx="936217" cy="923333"/>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ja-JP" sz="5400" b="1" i="0" u="none" strike="noStrike" kern="1200" cap="none" spc="0" baseline="0" dirty="0">
                <a:solidFill>
                  <a:srgbClr val="00B0F0"/>
                </a:solidFill>
                <a:effectLst>
                  <a:outerShdw dist="38096" dir="2700000">
                    <a:srgbClr val="9DC3E6"/>
                  </a:outerShdw>
                </a:effectLst>
                <a:uFillTx/>
                <a:latin typeface="Calibri"/>
                <a:ea typeface="游ゴシック" pitchFamily="34"/>
              </a:rPr>
              <a:t>７</a:t>
            </a:r>
            <a:r>
              <a:rPr lang="ja-JP" sz="5400" b="1" i="0" u="none" strike="noStrike" kern="1200" cap="none" spc="0" baseline="0" dirty="0">
                <a:solidFill>
                  <a:srgbClr val="5B9BD5"/>
                </a:solidFill>
                <a:effectLst>
                  <a:outerShdw dist="38096" dir="2700000">
                    <a:srgbClr val="9DC3E6"/>
                  </a:outerShdw>
                </a:effectLst>
                <a:uFillTx/>
                <a:latin typeface="Calibri"/>
                <a:ea typeface="游ゴシック" pitchFamily="34"/>
              </a:rPr>
              <a:t>　</a:t>
            </a:r>
          </a:p>
        </p:txBody>
      </p:sp>
      <p:grpSp>
        <p:nvGrpSpPr>
          <p:cNvPr id="26" name="グループ化 25">
            <a:extLst>
              <a:ext uri="{FF2B5EF4-FFF2-40B4-BE49-F238E27FC236}">
                <a16:creationId xmlns:a16="http://schemas.microsoft.com/office/drawing/2014/main" id="{FABD61D1-640B-1096-2BFF-09EFE05767FD}"/>
              </a:ext>
            </a:extLst>
          </p:cNvPr>
          <p:cNvGrpSpPr/>
          <p:nvPr/>
        </p:nvGrpSpPr>
        <p:grpSpPr>
          <a:xfrm>
            <a:off x="114301" y="7752812"/>
            <a:ext cx="6620104" cy="1291283"/>
            <a:chOff x="214984" y="8545250"/>
            <a:chExt cx="6555333" cy="698102"/>
          </a:xfrm>
        </p:grpSpPr>
        <p:sp>
          <p:nvSpPr>
            <p:cNvPr id="18" name="四角形: 角を丸くする 14">
              <a:extLst>
                <a:ext uri="{FF2B5EF4-FFF2-40B4-BE49-F238E27FC236}">
                  <a16:creationId xmlns:a16="http://schemas.microsoft.com/office/drawing/2014/main" id="{4FF154F9-A640-2C23-4398-CEBAE3D076B7}"/>
                </a:ext>
              </a:extLst>
            </p:cNvPr>
            <p:cNvSpPr/>
            <p:nvPr/>
          </p:nvSpPr>
          <p:spPr>
            <a:xfrm>
              <a:off x="214984" y="8545250"/>
              <a:ext cx="6555333" cy="698102"/>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solidFill>
              <a:srgbClr val="FFFFFF"/>
            </a:solidFill>
            <a:ln w="12701" cap="flat">
              <a:solidFill>
                <a:srgbClr val="2F528F"/>
              </a:solidFill>
              <a:prstDash val="solid"/>
              <a:miter/>
            </a:ln>
          </p:spPr>
          <p:txBody>
            <a:bodyPr vert="horz" wrap="square" lIns="91440" tIns="45720" rIns="91440" bIns="45720" anchor="ctr"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200" b="0" i="0" u="none" strike="noStrike" kern="1200" cap="none" spc="0" baseline="0" dirty="0">
                <a:solidFill>
                  <a:srgbClr val="000000"/>
                </a:solidFill>
                <a:uFillTx/>
                <a:latin typeface="BIZ UDPゴシック" pitchFamily="50"/>
                <a:ea typeface="BIZ UDPゴシック" pitchFamily="50"/>
              </a:endParaRPr>
            </a:p>
          </p:txBody>
        </p:sp>
        <p:sp>
          <p:nvSpPr>
            <p:cNvPr id="21" name="テキスト ボックス 20">
              <a:extLst>
                <a:ext uri="{FF2B5EF4-FFF2-40B4-BE49-F238E27FC236}">
                  <a16:creationId xmlns:a16="http://schemas.microsoft.com/office/drawing/2014/main" id="{61539DAE-AADC-1FEB-0E39-6F7A24536452}"/>
                </a:ext>
              </a:extLst>
            </p:cNvPr>
            <p:cNvSpPr txBox="1"/>
            <p:nvPr/>
          </p:nvSpPr>
          <p:spPr>
            <a:xfrm>
              <a:off x="282108" y="8546963"/>
              <a:ext cx="3736928" cy="276999"/>
            </a:xfrm>
            <a:prstGeom prst="rect">
              <a:avLst/>
            </a:prstGeom>
            <a:noFill/>
          </p:spPr>
          <p:txBody>
            <a:bodyPr wrap="square" rtlCol="0">
              <a:sp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ja-JP" altLang="en-US" sz="1200" b="0" i="0" u="none" strike="noStrike" kern="1200" cap="none" spc="0" baseline="0" dirty="0">
                  <a:solidFill>
                    <a:srgbClr val="000000"/>
                  </a:solidFill>
                  <a:uFillTx/>
                  <a:latin typeface="BIZ UDPゴシック" pitchFamily="50"/>
                  <a:ea typeface="BIZ UDPゴシック" pitchFamily="50"/>
                </a:rPr>
                <a:t>都道府</a:t>
              </a:r>
              <a:r>
                <a:rPr lang="ja-JP" altLang="ja-JP" sz="1200" b="0" i="0" u="none" strike="noStrike" kern="1200" cap="none" spc="0" baseline="0" dirty="0">
                  <a:solidFill>
                    <a:srgbClr val="000000"/>
                  </a:solidFill>
                  <a:uFillTx/>
                  <a:latin typeface="BIZ UDPゴシック" pitchFamily="50"/>
                  <a:ea typeface="BIZ UDPゴシック" pitchFamily="50"/>
                </a:rPr>
                <a:t>県の問い合わせ先はこちら</a:t>
              </a:r>
              <a:endParaRPr lang="en-US" altLang="ja-JP" sz="1200" b="0" i="0" u="none" strike="noStrike" kern="1200" cap="none" spc="0" baseline="0" dirty="0">
                <a:solidFill>
                  <a:srgbClr val="000000"/>
                </a:solidFill>
                <a:uFillTx/>
                <a:latin typeface="BIZ UDPゴシック" pitchFamily="50"/>
                <a:ea typeface="BIZ UDPゴシック" pitchFamily="50"/>
              </a:endParaRPr>
            </a:p>
          </p:txBody>
        </p:sp>
      </p:grpSp>
      <p:sp>
        <p:nvSpPr>
          <p:cNvPr id="22" name="四角形: 角を丸くする 35">
            <a:extLst>
              <a:ext uri="{FF2B5EF4-FFF2-40B4-BE49-F238E27FC236}">
                <a16:creationId xmlns:a16="http://schemas.microsoft.com/office/drawing/2014/main" id="{E6685058-FB11-097A-D86E-7968C8632199}"/>
              </a:ext>
            </a:extLst>
          </p:cNvPr>
          <p:cNvSpPr/>
          <p:nvPr/>
        </p:nvSpPr>
        <p:spPr>
          <a:xfrm>
            <a:off x="119697" y="9174362"/>
            <a:ext cx="4086618" cy="408115"/>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solidFill>
            <a:srgbClr val="FFFFFF"/>
          </a:solidFill>
          <a:ln w="12701" cap="flat">
            <a:solidFill>
              <a:srgbClr val="5DD5FF"/>
            </a:solidFill>
            <a:prstDash val="solid"/>
            <a:miter/>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ja-JP" sz="1800" i="0" u="none" strike="noStrike" kern="1200" cap="none" spc="0" baseline="0" dirty="0">
                <a:solidFill>
                  <a:srgbClr val="000000"/>
                </a:solidFill>
                <a:uFillTx/>
                <a:latin typeface="BIZ UDPゴシック" pitchFamily="50"/>
                <a:ea typeface="BIZ UDPゴシック" pitchFamily="50"/>
              </a:rPr>
              <a:t>厚生労働省　地域医療構想</a:t>
            </a:r>
          </a:p>
        </p:txBody>
      </p:sp>
      <p:sp>
        <p:nvSpPr>
          <p:cNvPr id="23" name="四角形: 角を丸くする 36">
            <a:extLst>
              <a:ext uri="{FF2B5EF4-FFF2-40B4-BE49-F238E27FC236}">
                <a16:creationId xmlns:a16="http://schemas.microsoft.com/office/drawing/2014/main" id="{F72D6CD7-C5CE-3AD3-8592-0E0909DD2AC1}"/>
              </a:ext>
            </a:extLst>
          </p:cNvPr>
          <p:cNvSpPr/>
          <p:nvPr/>
        </p:nvSpPr>
        <p:spPr>
          <a:xfrm>
            <a:off x="4286610" y="9168013"/>
            <a:ext cx="1716401" cy="395413"/>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solidFill>
            <a:srgbClr val="FFFF00"/>
          </a:solidFill>
          <a:ln w="12701" cap="flat">
            <a:solidFill>
              <a:srgbClr val="5DD5FF"/>
            </a:solidFill>
            <a:prstDash val="solid"/>
            <a:miter/>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ja-JP" sz="1800" b="1" i="0" u="none" strike="noStrike" kern="1200" cap="none" spc="0" baseline="0" dirty="0">
                <a:solidFill>
                  <a:srgbClr val="000000"/>
                </a:solidFill>
                <a:uFillTx/>
                <a:latin typeface="BIZ UDPゴシック" pitchFamily="50"/>
                <a:ea typeface="BIZ UDPゴシック" pitchFamily="50"/>
              </a:rPr>
              <a:t>検　索</a:t>
            </a:r>
          </a:p>
        </p:txBody>
      </p:sp>
      <p:cxnSp>
        <p:nvCxnSpPr>
          <p:cNvPr id="24" name="直線矢印コネクタ 37">
            <a:extLst>
              <a:ext uri="{FF2B5EF4-FFF2-40B4-BE49-F238E27FC236}">
                <a16:creationId xmlns:a16="http://schemas.microsoft.com/office/drawing/2014/main" id="{F54D19F3-EF36-180E-FACA-8D03FADEFCA4}"/>
              </a:ext>
            </a:extLst>
          </p:cNvPr>
          <p:cNvCxnSpPr/>
          <p:nvPr/>
        </p:nvCxnSpPr>
        <p:spPr>
          <a:xfrm flipH="1" flipV="1">
            <a:off x="5501810" y="9347595"/>
            <a:ext cx="491737" cy="289051"/>
          </a:xfrm>
          <a:prstGeom prst="straightConnector1">
            <a:avLst/>
          </a:prstGeom>
          <a:noFill/>
          <a:ln w="57150" cap="flat">
            <a:solidFill>
              <a:srgbClr val="0DC0FF"/>
            </a:solidFill>
            <a:prstDash val="solid"/>
            <a:miter/>
            <a:tailEnd type="arrow"/>
          </a:ln>
        </p:spPr>
      </p:cxnSp>
      <p:sp>
        <p:nvSpPr>
          <p:cNvPr id="5" name="正方形/長方形 28">
            <a:extLst>
              <a:ext uri="{FF2B5EF4-FFF2-40B4-BE49-F238E27FC236}">
                <a16:creationId xmlns:a16="http://schemas.microsoft.com/office/drawing/2014/main" id="{7B563759-5AFA-26D8-9980-A6B15520846F}"/>
              </a:ext>
            </a:extLst>
          </p:cNvPr>
          <p:cNvSpPr/>
          <p:nvPr/>
        </p:nvSpPr>
        <p:spPr>
          <a:xfrm>
            <a:off x="764679" y="1657403"/>
            <a:ext cx="5725241" cy="1538883"/>
          </a:xfrm>
          <a:prstGeom prst="rect">
            <a:avLst/>
          </a:prstGeom>
          <a:noFill/>
          <a:ln cap="flat">
            <a:noFill/>
            <a:prstDash val="solid"/>
          </a:ln>
        </p:spPr>
        <p:txBody>
          <a:bodyPr vert="horz" wrap="square" lIns="91440" tIns="45720" rIns="91440" bIns="45720" anchor="t" anchorCtr="0" compatLnSpc="1">
            <a:spAutoFit/>
          </a:bodyPr>
          <a:lstStyle/>
          <a:p>
            <a:pPr marL="150153" marR="0" lvl="0" indent="-150153" algn="l" defTabSz="779169"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200" b="0" i="0" u="sng" strike="noStrike" kern="1200" cap="none" spc="0" baseline="0" dirty="0">
              <a:solidFill>
                <a:srgbClr val="000000"/>
              </a:solidFill>
              <a:uFillTx/>
              <a:latin typeface="メイリオ" pitchFamily="50"/>
              <a:ea typeface="メイリオ" pitchFamily="50"/>
            </a:endParaRPr>
          </a:p>
          <a:p>
            <a:pPr marL="150153" marR="0" lvl="0" indent="-150153" algn="l" defTabSz="779169"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ja-JP" sz="1200" b="1" i="0" u="none" strike="noStrike" kern="1200" cap="none" spc="0" baseline="0" dirty="0">
                <a:solidFill>
                  <a:srgbClr val="000000"/>
                </a:solidFill>
                <a:uFillTx/>
                <a:latin typeface="メイリオ" pitchFamily="50"/>
                <a:ea typeface="メイリオ" pitchFamily="50"/>
              </a:rPr>
              <a:t>【</a:t>
            </a:r>
            <a:r>
              <a:rPr lang="en-US" sz="1200" b="1" i="0" u="none" strike="noStrike" kern="1200" cap="none" spc="0" baseline="0" dirty="0">
                <a:solidFill>
                  <a:srgbClr val="000000"/>
                </a:solidFill>
                <a:uFillTx/>
                <a:latin typeface="メイリオ" pitchFamily="50"/>
                <a:ea typeface="メイリオ" pitchFamily="50"/>
              </a:rPr>
              <a:t> </a:t>
            </a:r>
            <a:r>
              <a:rPr lang="ja-JP" sz="1200" b="1" i="0" u="none" strike="noStrike" kern="1200" cap="none" spc="0" baseline="0" dirty="0">
                <a:solidFill>
                  <a:srgbClr val="000000"/>
                </a:solidFill>
                <a:uFillTx/>
                <a:latin typeface="メイリオ" pitchFamily="50"/>
                <a:ea typeface="メイリオ" pitchFamily="50"/>
              </a:rPr>
              <a:t>登録免許税</a:t>
            </a:r>
            <a:r>
              <a:rPr lang="en-US" sz="1200" b="1" i="0" u="none" strike="noStrike" kern="1200" cap="none" spc="0" baseline="0" dirty="0">
                <a:solidFill>
                  <a:srgbClr val="000000"/>
                </a:solidFill>
                <a:uFillTx/>
                <a:latin typeface="メイリオ" pitchFamily="50"/>
                <a:ea typeface="メイリオ" pitchFamily="50"/>
              </a:rPr>
              <a:t> </a:t>
            </a:r>
            <a:r>
              <a:rPr lang="ja-JP" sz="1200" b="1" i="0" u="none" strike="noStrike" kern="1200" cap="none" spc="0" baseline="0" dirty="0">
                <a:solidFill>
                  <a:srgbClr val="000000"/>
                </a:solidFill>
                <a:uFillTx/>
                <a:latin typeface="メイリオ" pitchFamily="50"/>
                <a:ea typeface="メイリオ" pitchFamily="50"/>
              </a:rPr>
              <a:t>】</a:t>
            </a:r>
            <a:r>
              <a:rPr lang="en-US" sz="1200" b="1" i="0" u="none" strike="noStrike" kern="1200" cap="none" spc="0" baseline="0" dirty="0">
                <a:solidFill>
                  <a:srgbClr val="000000"/>
                </a:solidFill>
                <a:uFillTx/>
                <a:latin typeface="メイリオ" pitchFamily="50"/>
                <a:ea typeface="メイリオ" pitchFamily="50"/>
              </a:rPr>
              <a:t> </a:t>
            </a:r>
            <a:r>
              <a:rPr lang="en-US" sz="1200" b="0" i="0" u="none" strike="noStrike" kern="1200" cap="none" spc="0" baseline="0" dirty="0">
                <a:solidFill>
                  <a:srgbClr val="000000"/>
                </a:solidFill>
                <a:uFillTx/>
                <a:latin typeface="メイリオ" pitchFamily="50"/>
                <a:ea typeface="メイリオ" pitchFamily="50"/>
              </a:rPr>
              <a:t>※</a:t>
            </a:r>
            <a:r>
              <a:rPr lang="ja-JP" sz="1200" b="0" i="0" u="sng" strike="noStrike" kern="1200" cap="none" spc="0" baseline="0" dirty="0">
                <a:solidFill>
                  <a:srgbClr val="000000"/>
                </a:solidFill>
                <a:uFillTx/>
                <a:latin typeface="メイリオ" pitchFamily="50"/>
                <a:ea typeface="メイリオ" pitchFamily="50"/>
              </a:rPr>
              <a:t>令和</a:t>
            </a:r>
            <a:r>
              <a:rPr lang="ja-JP" altLang="en-US" sz="1200" b="0" i="0" u="sng" strike="noStrike" kern="1200" cap="none" spc="0" baseline="0" dirty="0">
                <a:solidFill>
                  <a:srgbClr val="000000"/>
                </a:solidFill>
                <a:uFillTx/>
                <a:latin typeface="メイリオ" pitchFamily="50"/>
                <a:ea typeface="メイリオ" pitchFamily="50"/>
              </a:rPr>
              <a:t>３</a:t>
            </a:r>
            <a:r>
              <a:rPr lang="ja-JP" sz="1200" b="0" i="0" u="sng" strike="noStrike" kern="1200" cap="none" spc="0" baseline="0" dirty="0">
                <a:solidFill>
                  <a:srgbClr val="000000"/>
                </a:solidFill>
                <a:uFillTx/>
                <a:latin typeface="メイリオ" pitchFamily="50"/>
                <a:ea typeface="メイリオ" pitchFamily="50"/>
              </a:rPr>
              <a:t>年度創設（</a:t>
            </a:r>
            <a:r>
              <a:rPr lang="ja-JP" sz="1200" b="0" i="0" u="sng" strike="noStrike" kern="1200" cap="none" spc="-65" baseline="0" dirty="0">
                <a:solidFill>
                  <a:srgbClr val="000000"/>
                </a:solidFill>
                <a:uFillTx/>
                <a:latin typeface="メイリオ" pitchFamily="50"/>
                <a:ea typeface="メイリオ" pitchFamily="50"/>
              </a:rPr>
              <a:t>令和８年３月</a:t>
            </a:r>
            <a:r>
              <a:rPr lang="en-US" sz="1200" b="0" i="0" u="sng" strike="noStrike" kern="1200" cap="none" spc="-65" baseline="0" dirty="0">
                <a:solidFill>
                  <a:srgbClr val="000000"/>
                </a:solidFill>
                <a:uFillTx/>
                <a:latin typeface="メイリオ" pitchFamily="50"/>
                <a:ea typeface="メイリオ" pitchFamily="50"/>
              </a:rPr>
              <a:t>31</a:t>
            </a:r>
            <a:r>
              <a:rPr lang="ja-JP" sz="1200" b="0" i="0" u="sng" strike="noStrike" kern="1200" cap="none" spc="-65" baseline="0" dirty="0">
                <a:solidFill>
                  <a:srgbClr val="000000"/>
                </a:solidFill>
                <a:uFillTx/>
                <a:latin typeface="メイリオ" pitchFamily="50"/>
                <a:ea typeface="メイリオ" pitchFamily="50"/>
              </a:rPr>
              <a:t>日まで）　</a:t>
            </a:r>
            <a:endParaRPr lang="en-US" sz="1200" b="0" i="0" u="sng" strike="noStrike" kern="1200" cap="none" spc="0" baseline="0" dirty="0">
              <a:solidFill>
                <a:srgbClr val="000000"/>
              </a:solidFill>
              <a:uFillTx/>
              <a:latin typeface="メイリオ" pitchFamily="50"/>
              <a:ea typeface="メイリオ" pitchFamily="50"/>
            </a:endParaRPr>
          </a:p>
          <a:p>
            <a:pPr marL="457200" marR="0" lvl="1" indent="0" algn="l" defTabSz="914400" rtl="0" fontAlgn="auto" hangingPunct="1">
              <a:lnSpc>
                <a:spcPct val="100000"/>
              </a:lnSpc>
              <a:spcBef>
                <a:spcPts val="300"/>
              </a:spcBef>
              <a:spcAft>
                <a:spcPts val="0"/>
              </a:spcAft>
              <a:buNone/>
              <a:tabLst/>
              <a:defRPr sz="1800" b="0" i="0" u="none" strike="noStrike" kern="0" cap="none" spc="0" baseline="0">
                <a:solidFill>
                  <a:srgbClr val="000000"/>
                </a:solidFill>
                <a:uFillTx/>
              </a:defRPr>
            </a:pPr>
            <a:r>
              <a:rPr lang="ja-JP" sz="1200" b="0" i="0" u="none" strike="noStrike" kern="1200" cap="none" spc="0" baseline="0" dirty="0">
                <a:solidFill>
                  <a:srgbClr val="000000"/>
                </a:solidFill>
                <a:uFillTx/>
                <a:latin typeface="メイリオ" pitchFamily="50"/>
                <a:ea typeface="メイリオ" pitchFamily="50"/>
                <a:cs typeface="メイリオ" pitchFamily="50"/>
              </a:rPr>
              <a:t>　　　</a:t>
            </a:r>
            <a:r>
              <a:rPr lang="ja-JP" sz="1200" b="0" i="0" u="none" strike="noStrike" kern="1200" cap="none" spc="0" baseline="0" dirty="0">
                <a:solidFill>
                  <a:srgbClr val="FF0000"/>
                </a:solidFill>
                <a:uFillTx/>
                <a:latin typeface="メイリオ" pitchFamily="50"/>
                <a:ea typeface="メイリオ" pitchFamily="50"/>
                <a:cs typeface="メイリオ" pitchFamily="50"/>
              </a:rPr>
              <a:t>土地の所有権の移転登記　</a:t>
            </a:r>
            <a:r>
              <a:rPr lang="en-US" sz="1200" b="0" i="0" u="none" strike="noStrike" kern="1200" cap="none" spc="0" baseline="0" dirty="0">
                <a:solidFill>
                  <a:srgbClr val="FF0000"/>
                </a:solidFill>
                <a:uFillTx/>
                <a:latin typeface="メイリオ" pitchFamily="50"/>
                <a:ea typeface="メイリオ" pitchFamily="50"/>
                <a:cs typeface="メイリオ" pitchFamily="50"/>
              </a:rPr>
              <a:t>1,000</a:t>
            </a:r>
            <a:r>
              <a:rPr lang="ja-JP" sz="1200" b="0" i="0" u="none" strike="noStrike" kern="1200" cap="none" spc="0" baseline="0" dirty="0">
                <a:solidFill>
                  <a:srgbClr val="FF0000"/>
                </a:solidFill>
                <a:uFillTx/>
                <a:latin typeface="メイリオ" pitchFamily="50"/>
                <a:ea typeface="メイリオ" pitchFamily="50"/>
                <a:cs typeface="メイリオ" pitchFamily="50"/>
              </a:rPr>
              <a:t>分の</a:t>
            </a:r>
            <a:r>
              <a:rPr lang="en-US" sz="1200" b="0" i="0" u="none" strike="noStrike" kern="1200" cap="none" spc="0" baseline="0" dirty="0">
                <a:solidFill>
                  <a:srgbClr val="FF0000"/>
                </a:solidFill>
                <a:uFillTx/>
                <a:latin typeface="メイリオ" pitchFamily="50"/>
                <a:ea typeface="メイリオ" pitchFamily="50"/>
                <a:cs typeface="メイリオ" pitchFamily="50"/>
              </a:rPr>
              <a:t>10</a:t>
            </a:r>
            <a:r>
              <a:rPr lang="ja-JP" sz="1200" b="0" i="0" u="none" strike="noStrike" kern="1200" cap="none" spc="0" baseline="0" dirty="0">
                <a:solidFill>
                  <a:srgbClr val="000000"/>
                </a:solidFill>
                <a:uFillTx/>
                <a:latin typeface="メイリオ" pitchFamily="50"/>
                <a:ea typeface="メイリオ" pitchFamily="50"/>
                <a:cs typeface="メイリオ" pitchFamily="50"/>
              </a:rPr>
              <a:t>（本則：</a:t>
            </a:r>
            <a:r>
              <a:rPr lang="en-US" sz="1200" b="0" i="0" u="none" strike="noStrike" kern="1200" cap="none" spc="0" baseline="0" dirty="0">
                <a:solidFill>
                  <a:srgbClr val="000000"/>
                </a:solidFill>
                <a:uFillTx/>
                <a:latin typeface="メイリオ" pitchFamily="50"/>
                <a:ea typeface="メイリオ" pitchFamily="50"/>
                <a:cs typeface="メイリオ" pitchFamily="50"/>
              </a:rPr>
              <a:t>1,000</a:t>
            </a:r>
            <a:r>
              <a:rPr lang="ja-JP" sz="1200" b="0" i="0" u="none" strike="noStrike" kern="1200" cap="none" spc="0" baseline="0" dirty="0">
                <a:solidFill>
                  <a:srgbClr val="000000"/>
                </a:solidFill>
                <a:uFillTx/>
                <a:latin typeface="メイリオ" pitchFamily="50"/>
                <a:ea typeface="メイリオ" pitchFamily="50"/>
                <a:cs typeface="メイリオ" pitchFamily="50"/>
              </a:rPr>
              <a:t>分の</a:t>
            </a:r>
            <a:r>
              <a:rPr lang="en-US" sz="1200" b="0" i="0" u="none" strike="noStrike" kern="1200" cap="none" spc="0" baseline="0" dirty="0">
                <a:solidFill>
                  <a:srgbClr val="000000"/>
                </a:solidFill>
                <a:uFillTx/>
                <a:latin typeface="メイリオ" pitchFamily="50"/>
                <a:ea typeface="メイリオ" pitchFamily="50"/>
                <a:cs typeface="メイリオ" pitchFamily="50"/>
              </a:rPr>
              <a:t>20</a:t>
            </a:r>
            <a:r>
              <a:rPr lang="ja-JP" sz="1200" b="0" i="0" u="none" strike="noStrike" kern="1200" cap="none" spc="0" baseline="0" dirty="0">
                <a:solidFill>
                  <a:srgbClr val="000000"/>
                </a:solidFill>
                <a:uFillTx/>
                <a:latin typeface="メイリオ" pitchFamily="50"/>
                <a:ea typeface="メイリオ" pitchFamily="50"/>
                <a:cs typeface="メイリオ" pitchFamily="50"/>
              </a:rPr>
              <a:t>）</a:t>
            </a:r>
          </a:p>
          <a:p>
            <a:pPr marL="92070" marR="0" lvl="1" indent="365129" algn="l" defTabSz="914400" rtl="0" fontAlgn="auto" hangingPunct="1">
              <a:lnSpc>
                <a:spcPct val="100000"/>
              </a:lnSpc>
              <a:spcBef>
                <a:spcPts val="300"/>
              </a:spcBef>
              <a:spcAft>
                <a:spcPts val="0"/>
              </a:spcAft>
              <a:buNone/>
              <a:tabLst/>
              <a:defRPr sz="1800" b="0" i="0" u="none" strike="noStrike" kern="0" cap="none" spc="0" baseline="0">
                <a:solidFill>
                  <a:srgbClr val="000000"/>
                </a:solidFill>
                <a:uFillTx/>
              </a:defRPr>
            </a:pPr>
            <a:r>
              <a:rPr lang="ja-JP" sz="1200" b="0" i="0" u="none" strike="noStrike" kern="1200" cap="none" spc="0" baseline="0" dirty="0">
                <a:solidFill>
                  <a:srgbClr val="000000"/>
                </a:solidFill>
                <a:uFillTx/>
                <a:latin typeface="メイリオ" pitchFamily="50"/>
                <a:ea typeface="メイリオ" pitchFamily="50"/>
                <a:cs typeface="メイリオ" pitchFamily="50"/>
              </a:rPr>
              <a:t>　　　</a:t>
            </a:r>
            <a:r>
              <a:rPr lang="ja-JP" sz="1200" b="0" i="0" u="none" strike="noStrike" kern="1200" cap="none" spc="0" baseline="0" dirty="0">
                <a:solidFill>
                  <a:srgbClr val="FF0000"/>
                </a:solidFill>
                <a:uFillTx/>
                <a:latin typeface="メイリオ" pitchFamily="50"/>
                <a:ea typeface="メイリオ" pitchFamily="50"/>
                <a:cs typeface="メイリオ" pitchFamily="50"/>
              </a:rPr>
              <a:t>建物の所有権の保存登記　</a:t>
            </a:r>
            <a:r>
              <a:rPr lang="en-US" sz="1200" b="0" i="0" u="none" strike="noStrike" kern="1200" cap="none" spc="0" baseline="0" dirty="0">
                <a:solidFill>
                  <a:srgbClr val="FF0000"/>
                </a:solidFill>
                <a:uFillTx/>
                <a:latin typeface="メイリオ" pitchFamily="50"/>
                <a:ea typeface="メイリオ" pitchFamily="50"/>
                <a:cs typeface="メイリオ" pitchFamily="50"/>
              </a:rPr>
              <a:t>1,000</a:t>
            </a:r>
            <a:r>
              <a:rPr lang="ja-JP" sz="1200" b="0" i="0" u="none" strike="noStrike" kern="1200" cap="none" spc="0" baseline="0" dirty="0">
                <a:solidFill>
                  <a:srgbClr val="FF0000"/>
                </a:solidFill>
                <a:uFillTx/>
                <a:latin typeface="メイリオ" pitchFamily="50"/>
                <a:ea typeface="メイリオ" pitchFamily="50"/>
                <a:cs typeface="メイリオ" pitchFamily="50"/>
              </a:rPr>
              <a:t>分の２</a:t>
            </a:r>
            <a:r>
              <a:rPr lang="ja-JP" sz="1200" b="0" i="0" u="none" strike="noStrike" kern="1200" cap="none" spc="0" baseline="0" dirty="0">
                <a:solidFill>
                  <a:srgbClr val="000000"/>
                </a:solidFill>
                <a:uFillTx/>
                <a:latin typeface="メイリオ" pitchFamily="50"/>
                <a:ea typeface="メイリオ" pitchFamily="50"/>
                <a:cs typeface="メイリオ" pitchFamily="50"/>
              </a:rPr>
              <a:t>（本則：</a:t>
            </a:r>
            <a:r>
              <a:rPr lang="en-US" sz="1200" b="0" i="0" u="none" strike="noStrike" kern="1200" cap="none" spc="0" baseline="0" dirty="0">
                <a:solidFill>
                  <a:srgbClr val="000000"/>
                </a:solidFill>
                <a:uFillTx/>
                <a:latin typeface="メイリオ" pitchFamily="50"/>
                <a:ea typeface="メイリオ" pitchFamily="50"/>
                <a:cs typeface="メイリオ" pitchFamily="50"/>
              </a:rPr>
              <a:t>1,000</a:t>
            </a:r>
            <a:r>
              <a:rPr lang="ja-JP" sz="1200" b="0" i="0" u="none" strike="noStrike" kern="1200" cap="none" spc="0" baseline="0" dirty="0">
                <a:solidFill>
                  <a:srgbClr val="000000"/>
                </a:solidFill>
                <a:uFillTx/>
                <a:latin typeface="メイリオ" pitchFamily="50"/>
                <a:ea typeface="メイリオ" pitchFamily="50"/>
                <a:cs typeface="メイリオ" pitchFamily="50"/>
              </a:rPr>
              <a:t>分の４</a:t>
            </a:r>
            <a:r>
              <a:rPr lang="ja-JP" altLang="en-US" sz="1200" b="0" i="0" u="none" strike="noStrike" kern="1200" cap="none" spc="0" baseline="0" dirty="0">
                <a:solidFill>
                  <a:srgbClr val="000000"/>
                </a:solidFill>
                <a:uFillTx/>
                <a:latin typeface="メイリオ" pitchFamily="50"/>
                <a:ea typeface="メイリオ" pitchFamily="50"/>
                <a:cs typeface="メイリオ" pitchFamily="50"/>
              </a:rPr>
              <a:t>）</a:t>
            </a:r>
            <a:r>
              <a:rPr lang="ja-JP" sz="1200" b="1" i="0" u="none" strike="noStrike" kern="1200" cap="none" spc="0" baseline="0" dirty="0">
                <a:solidFill>
                  <a:srgbClr val="000000"/>
                </a:solidFill>
                <a:uFillTx/>
                <a:latin typeface="メイリオ" pitchFamily="50"/>
                <a:ea typeface="メイリオ" pitchFamily="50"/>
                <a:cs typeface="メイリオ" pitchFamily="50"/>
              </a:rPr>
              <a:t>【不動産取得税】※</a:t>
            </a:r>
            <a:r>
              <a:rPr lang="ja-JP" sz="1200" b="0" i="0" u="sng" strike="noStrike" kern="1200" cap="none" spc="0" baseline="0" dirty="0">
                <a:solidFill>
                  <a:srgbClr val="000000"/>
                </a:solidFill>
                <a:uFillTx/>
                <a:latin typeface="メイリオ" pitchFamily="50"/>
                <a:ea typeface="メイリオ" pitchFamily="50"/>
                <a:cs typeface="メイリオ" pitchFamily="50"/>
              </a:rPr>
              <a:t>令和４年度創設（</a:t>
            </a:r>
            <a:r>
              <a:rPr lang="ja-JP" sz="1200" b="0" i="0" u="sng" strike="noStrike" kern="1200" cap="none" spc="-65" baseline="0" dirty="0">
                <a:solidFill>
                  <a:srgbClr val="000000"/>
                </a:solidFill>
                <a:uFillTx/>
                <a:latin typeface="メイリオ" pitchFamily="50"/>
                <a:ea typeface="メイリオ" pitchFamily="50"/>
              </a:rPr>
              <a:t>令和</a:t>
            </a:r>
            <a:r>
              <a:rPr lang="ja-JP" altLang="en-US" sz="1200" b="0" i="0" u="sng" strike="noStrike" kern="1200" cap="none" spc="-65" baseline="0" dirty="0">
                <a:solidFill>
                  <a:srgbClr val="000000"/>
                </a:solidFill>
                <a:uFillTx/>
                <a:latin typeface="メイリオ" pitchFamily="50"/>
                <a:ea typeface="メイリオ" pitchFamily="50"/>
              </a:rPr>
              <a:t>６</a:t>
            </a:r>
            <a:r>
              <a:rPr lang="ja-JP" sz="1200" b="0" i="0" u="sng" strike="noStrike" kern="1200" cap="none" spc="-65" baseline="0" dirty="0">
                <a:solidFill>
                  <a:srgbClr val="000000"/>
                </a:solidFill>
                <a:uFillTx/>
                <a:latin typeface="メイリオ" pitchFamily="50"/>
                <a:ea typeface="メイリオ" pitchFamily="50"/>
              </a:rPr>
              <a:t>年３月</a:t>
            </a:r>
            <a:r>
              <a:rPr lang="en-US" sz="1200" b="0" i="0" u="sng" strike="noStrike" kern="1200" cap="none" spc="-65" baseline="0" dirty="0">
                <a:solidFill>
                  <a:srgbClr val="000000"/>
                </a:solidFill>
                <a:uFillTx/>
                <a:latin typeface="メイリオ" pitchFamily="50"/>
                <a:ea typeface="メイリオ" pitchFamily="50"/>
              </a:rPr>
              <a:t>31</a:t>
            </a:r>
            <a:r>
              <a:rPr lang="ja-JP" sz="1200" b="0" i="0" u="sng" strike="noStrike" kern="1200" cap="none" spc="-65" baseline="0" dirty="0">
                <a:solidFill>
                  <a:srgbClr val="000000"/>
                </a:solidFill>
                <a:uFillTx/>
                <a:latin typeface="メイリオ" pitchFamily="50"/>
                <a:ea typeface="メイリオ" pitchFamily="50"/>
              </a:rPr>
              <a:t>日まで）</a:t>
            </a:r>
            <a:endParaRPr lang="en-US" altLang="ja-JP" sz="1200" b="0" i="0" u="sng" strike="noStrike" kern="1200" cap="none" spc="-65" baseline="0" dirty="0">
              <a:solidFill>
                <a:srgbClr val="000000"/>
              </a:solidFill>
              <a:uFillTx/>
              <a:latin typeface="メイリオ" pitchFamily="50"/>
              <a:ea typeface="メイリオ" pitchFamily="50"/>
            </a:endParaRPr>
          </a:p>
          <a:p>
            <a:pPr marL="92070" marR="0" lvl="1" indent="365129" algn="l" defTabSz="914400" rtl="0" fontAlgn="auto" hangingPunct="1">
              <a:lnSpc>
                <a:spcPct val="100000"/>
              </a:lnSpc>
              <a:spcBef>
                <a:spcPts val="300"/>
              </a:spcBef>
              <a:spcAft>
                <a:spcPts val="0"/>
              </a:spcAft>
              <a:buNone/>
              <a:tabLst/>
              <a:defRPr sz="1800" b="0" i="0" u="none" strike="noStrike" kern="0" cap="none" spc="0" baseline="0">
                <a:solidFill>
                  <a:srgbClr val="000000"/>
                </a:solidFill>
                <a:uFillTx/>
              </a:defRPr>
            </a:pPr>
            <a:r>
              <a:rPr lang="ja-JP" altLang="en-US" sz="1200" b="0" i="0" strike="noStrike" kern="1200" cap="none" spc="-65" baseline="0" dirty="0">
                <a:solidFill>
                  <a:srgbClr val="000000"/>
                </a:solidFill>
                <a:uFillTx/>
                <a:latin typeface="メイリオ" pitchFamily="50"/>
                <a:ea typeface="メイリオ" pitchFamily="50"/>
              </a:rPr>
              <a:t>　</a:t>
            </a:r>
            <a:r>
              <a:rPr lang="en-US" altLang="ja-JP" sz="1200" b="0" i="0" u="sng" strike="noStrike" kern="1200" cap="none" spc="-65" baseline="0" dirty="0">
                <a:solidFill>
                  <a:srgbClr val="000000"/>
                </a:solidFill>
                <a:uFillTx/>
                <a:latin typeface="メイリオ" pitchFamily="50"/>
                <a:ea typeface="メイリオ" pitchFamily="50"/>
              </a:rPr>
              <a:t>※</a:t>
            </a:r>
            <a:r>
              <a:rPr lang="ja-JP" altLang="en-US" sz="1200" b="0" i="0" u="sng" strike="noStrike" kern="1200" cap="none" spc="-65" baseline="0" dirty="0">
                <a:solidFill>
                  <a:srgbClr val="000000"/>
                </a:solidFill>
                <a:uFillTx/>
                <a:latin typeface="メイリオ" pitchFamily="50"/>
                <a:ea typeface="メイリオ" pitchFamily="50"/>
              </a:rPr>
              <a:t>令和６年度税制改正大綱において、令和８年</a:t>
            </a:r>
            <a:r>
              <a:rPr lang="ja-JP" altLang="ja-JP" sz="1200" b="0" i="0" u="sng" strike="noStrike" kern="1200" cap="none" spc="-65" baseline="0" dirty="0">
                <a:solidFill>
                  <a:srgbClr val="000000"/>
                </a:solidFill>
                <a:uFillTx/>
                <a:latin typeface="メイリオ" pitchFamily="50"/>
                <a:ea typeface="メイリオ" pitchFamily="50"/>
              </a:rPr>
              <a:t>３</a:t>
            </a:r>
            <a:r>
              <a:rPr lang="ja-JP" altLang="en-US" sz="1200" b="0" i="0" u="sng" strike="noStrike" kern="1200" cap="none" spc="-65" baseline="0" dirty="0">
                <a:solidFill>
                  <a:srgbClr val="000000"/>
                </a:solidFill>
                <a:uFillTx/>
                <a:latin typeface="メイリオ" pitchFamily="50"/>
                <a:ea typeface="メイリオ" pitchFamily="50"/>
              </a:rPr>
              <a:t>月</a:t>
            </a:r>
            <a:r>
              <a:rPr lang="en-US" altLang="ja-JP" sz="1200" b="0" i="0" u="sng" strike="noStrike" kern="1200" cap="none" spc="-65" baseline="0" dirty="0">
                <a:solidFill>
                  <a:srgbClr val="000000"/>
                </a:solidFill>
                <a:uFillTx/>
                <a:latin typeface="メイリオ" pitchFamily="50"/>
                <a:ea typeface="メイリオ" pitchFamily="50"/>
              </a:rPr>
              <a:t>31</a:t>
            </a:r>
            <a:r>
              <a:rPr lang="ja-JP" altLang="en-US" sz="1200" b="0" i="0" u="sng" strike="noStrike" kern="1200" cap="none" spc="-65" baseline="0" dirty="0">
                <a:solidFill>
                  <a:srgbClr val="000000"/>
                </a:solidFill>
                <a:uFillTx/>
                <a:latin typeface="メイリオ" pitchFamily="50"/>
                <a:ea typeface="メイリオ" pitchFamily="50"/>
              </a:rPr>
              <a:t>日まで延長する旨明記</a:t>
            </a:r>
            <a:endParaRPr lang="en-US" sz="1200" b="0" i="0" u="sng" strike="noStrike" kern="1200" cap="none" spc="0" baseline="0" dirty="0">
              <a:solidFill>
                <a:srgbClr val="000000"/>
              </a:solidFill>
              <a:uFillTx/>
              <a:latin typeface="メイリオ" pitchFamily="50"/>
              <a:ea typeface="メイリオ" pitchFamily="50"/>
              <a:cs typeface="メイリオ" pitchFamily="50"/>
            </a:endParaRPr>
          </a:p>
          <a:p>
            <a:pPr marL="457200" marR="0" lvl="1" indent="0" algn="l" defTabSz="914400" rtl="0" fontAlgn="auto" hangingPunct="1">
              <a:lnSpc>
                <a:spcPct val="100000"/>
              </a:lnSpc>
              <a:spcBef>
                <a:spcPts val="300"/>
              </a:spcBef>
              <a:spcAft>
                <a:spcPts val="0"/>
              </a:spcAft>
              <a:buNone/>
              <a:tabLst/>
              <a:defRPr sz="1800" b="0" i="0" u="none" strike="noStrike" kern="0" cap="none" spc="0" baseline="0">
                <a:solidFill>
                  <a:srgbClr val="000000"/>
                </a:solidFill>
                <a:uFillTx/>
              </a:defRPr>
            </a:pPr>
            <a:r>
              <a:rPr lang="ja-JP" sz="1200" b="0" i="0" u="none" strike="noStrike" kern="1200" cap="none" spc="0" baseline="0" dirty="0">
                <a:solidFill>
                  <a:srgbClr val="000000"/>
                </a:solidFill>
                <a:uFillTx/>
                <a:latin typeface="メイリオ" pitchFamily="50"/>
                <a:ea typeface="メイリオ" pitchFamily="50"/>
                <a:cs typeface="メイリオ" pitchFamily="50"/>
              </a:rPr>
              <a:t>　　　</a:t>
            </a:r>
            <a:r>
              <a:rPr lang="ja-JP" sz="1200" b="0" i="0" u="none" strike="noStrike" kern="1200" cap="none" spc="0" baseline="0" dirty="0">
                <a:solidFill>
                  <a:srgbClr val="FF0000"/>
                </a:solidFill>
                <a:uFillTx/>
                <a:latin typeface="メイリオ" pitchFamily="50"/>
                <a:ea typeface="メイリオ" pitchFamily="50"/>
                <a:cs typeface="メイリオ" pitchFamily="50"/>
              </a:rPr>
              <a:t>課税標準について価格の</a:t>
            </a:r>
            <a:r>
              <a:rPr lang="ja-JP" altLang="ja-JP" sz="1200" b="0" i="0" u="none" strike="noStrike" kern="1200" cap="none" spc="0" baseline="0" dirty="0">
                <a:solidFill>
                  <a:srgbClr val="FF0000"/>
                </a:solidFill>
                <a:uFillTx/>
                <a:latin typeface="メイリオ" pitchFamily="50"/>
                <a:ea typeface="メイリオ" pitchFamily="50"/>
                <a:cs typeface="メイリオ" pitchFamily="50"/>
              </a:rPr>
              <a:t>２</a:t>
            </a:r>
            <a:r>
              <a:rPr lang="ja-JP" sz="1200" b="0" i="0" u="none" strike="noStrike" kern="1200" cap="none" spc="0" baseline="0" dirty="0">
                <a:solidFill>
                  <a:srgbClr val="FF0000"/>
                </a:solidFill>
                <a:uFillTx/>
                <a:latin typeface="メイリオ" pitchFamily="50"/>
                <a:ea typeface="メイリオ" pitchFamily="50"/>
                <a:cs typeface="メイリオ" pitchFamily="50"/>
              </a:rPr>
              <a:t>分の１を控除</a:t>
            </a:r>
            <a:endParaRPr lang="en-US" sz="1600" b="1" i="0" u="heavy" strike="noStrike" kern="1200" cap="none" spc="0" baseline="0" dirty="0">
              <a:solidFill>
                <a:srgbClr val="FF0000"/>
              </a:solidFill>
              <a:uFillTx/>
              <a:latin typeface="Meiryo UI" pitchFamily="50"/>
              <a:ea typeface="Meiryo UI" pitchFamily="50"/>
            </a:endParaRPr>
          </a:p>
        </p:txBody>
      </p:sp>
      <p:pic>
        <p:nvPicPr>
          <p:cNvPr id="3" name="図 2">
            <a:extLst>
              <a:ext uri="{FF2B5EF4-FFF2-40B4-BE49-F238E27FC236}">
                <a16:creationId xmlns:a16="http://schemas.microsoft.com/office/drawing/2014/main" id="{AA5A3064-3695-87FC-BC3F-F92219BA74AC}"/>
              </a:ext>
            </a:extLst>
          </p:cNvPr>
          <p:cNvPicPr>
            <a:picLocks noChangeAspect="1"/>
          </p:cNvPicPr>
          <p:nvPr/>
        </p:nvPicPr>
        <p:blipFill>
          <a:blip r:embed="rId2"/>
          <a:stretch>
            <a:fillRect/>
          </a:stretch>
        </p:blipFill>
        <p:spPr>
          <a:xfrm>
            <a:off x="6085862" y="9101875"/>
            <a:ext cx="665872" cy="665872"/>
          </a:xfrm>
          <a:prstGeom prst="rect">
            <a:avLst/>
          </a:prstGeom>
        </p:spPr>
      </p:pic>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Office%20Theme</Template>
  <TotalTime>0</TotalTime>
  <Words>870</Words>
  <PresentationFormat>A4 210 x 297 mm</PresentationFormat>
  <Paragraphs>83</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BIZ UDPゴシック</vt:lpstr>
      <vt:lpstr>Meiryo UI</vt:lpstr>
      <vt:lpstr>メイリオ</vt:lpstr>
      <vt:lpstr>Arial</vt:lpstr>
      <vt:lpstr>Calibri</vt:lpstr>
      <vt:lpstr>Calibri Light</vt:lpstr>
      <vt:lpstr>Office テーマ</vt:lpstr>
      <vt:lpstr>医療機関担当者の皆さまへ</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dcterms:created xsi:type="dcterms:W3CDTF">2024-03-28T10:02:04Z</dcterms:created>
  <dcterms:modified xsi:type="dcterms:W3CDTF">2024-03-28T10:02:22Z</dcterms:modified>
</cp:coreProperties>
</file>