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 standalone="yes"?>
<Relationships xmlns="http://schemas.openxmlformats.org/package/2006/relationships">
  <Relationship Id="rId2" Type="http://schemas.openxmlformats.org/package/2006/relationships/metadata/thumbnail" Target="docProps/thumbnail.jpeg" />
  <Relationship Id="rId1" Type="http://schemas.openxmlformats.org/officeDocument/2006/relationships/officeDocument" Target="ppt/presentation.xml" />
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7453313" cy="10656888"/>
  <p:notesSz cx="6735763" cy="9866313"/>
  <p:custDataLst>
    <p:tags r:id="rId5"/>
  </p:custDataLst>
  <p:defaultTextStyle>
    <a:defPPr>
      <a:defRPr lang="ja-JP"/>
    </a:defPPr>
    <a:lvl1pPr marL="0" algn="l" defTabSz="1034826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1pPr>
    <a:lvl2pPr marL="517413" algn="l" defTabSz="1034826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2pPr>
    <a:lvl3pPr marL="1034826" algn="l" defTabSz="1034826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3pPr>
    <a:lvl4pPr marL="1552240" algn="l" defTabSz="1034826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4pPr>
    <a:lvl5pPr marL="2069653" algn="l" defTabSz="1034826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5pPr>
    <a:lvl6pPr marL="2587066" algn="l" defTabSz="1034826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6pPr>
    <a:lvl7pPr marL="3104479" algn="l" defTabSz="1034826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7pPr>
    <a:lvl8pPr marL="3621893" algn="l" defTabSz="1034826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8pPr>
    <a:lvl9pPr marL="4139306" algn="l" defTabSz="1034826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584" y="-77"/>
      </p:cViewPr>
      <p:guideLst>
        <p:guide orient="horz" pos="3357"/>
        <p:guide pos="234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&#65279;<?xml version="1.0" encoding="utf-8" standalone="yes"?>
<Relationships xmlns="http://schemas.openxmlformats.org/package/2006/relationships">
  <Relationship Id="rId8" Type="http://schemas.openxmlformats.org/officeDocument/2006/relationships/theme" Target="theme/theme1.xml" />
  <Relationship Id="rId3" Type="http://schemas.openxmlformats.org/officeDocument/2006/relationships/notesMaster" Target="notesMasters/notesMaster1.xml" />
  <Relationship Id="rId7" Type="http://schemas.openxmlformats.org/officeDocument/2006/relationships/viewProps" Target="viewProps.xml" />
  <Relationship Id="rId2" Type="http://schemas.openxmlformats.org/officeDocument/2006/relationships/slide" Target="slides/slide1.xml" />
  <Relationship Id="rId1" Type="http://schemas.openxmlformats.org/officeDocument/2006/relationships/slideMaster" Target="slideMasters/slideMaster1.xml" />
  <Relationship Id="rId6" Type="http://schemas.openxmlformats.org/officeDocument/2006/relationships/presProps" Target="presProps.xml" />
  <Relationship Id="rId5" Type="http://schemas.openxmlformats.org/officeDocument/2006/relationships/tags" Target="tags/tag1.xml" />
  <Relationship Id="rId4" Type="http://schemas.openxmlformats.org/officeDocument/2006/relationships/handoutMaster" Target="handoutMasters/handoutMaster1.xml" />
  <Relationship Id="rId9" Type="http://schemas.openxmlformats.org/officeDocument/2006/relationships/tableStyles" Target="tableStyles.xml" />
</Relationships>
</file>

<file path=ppt/handoutMasters/_rels/handoutMaster1.xml.rels>&#65279;<?xml version="1.0" encoding="utf-8" standalone="yes"?>
<Relationships xmlns="http://schemas.openxmlformats.org/package/2006/relationships">
  <Relationship Id="rId1" Type="http://schemas.openxmlformats.org/officeDocument/2006/relationships/theme" Target="../theme/theme3.xml" />
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EA6384-F03B-4C4A-98C6-B4C4B1743A09}" type="datetimeFigureOut">
              <a:rPr kumimoji="1" lang="ja-JP" altLang="en-US" smtClean="0"/>
              <a:t>2022/9/13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en-US" altLang="ja-JP" smtClean="0"/>
              <a:t>P22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64B1F4-7F0F-49CA-8737-86E37D6B5F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5951726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&#65279;<?xml version="1.0" encoding="utf-8" standalone="yes"?>
<Relationships xmlns="http://schemas.openxmlformats.org/package/2006/relationships">
  <Relationship Id="rId1" Type="http://schemas.openxmlformats.org/officeDocument/2006/relationships/theme" Target="../theme/theme2.xml" />
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DC460D-B8F1-4D25-B7C1-61A1CA7B9089}" type="datetimeFigureOut">
              <a:rPr kumimoji="1" lang="ja-JP" altLang="en-US" smtClean="0"/>
              <a:t>2022/9/13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073275" y="739775"/>
            <a:ext cx="258921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en-US" altLang="ja-JP" smtClean="0"/>
              <a:t>P22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852F5A-6179-4CB5-BCCD-6489F57871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289535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
<Relationships xmlns="http://schemas.openxmlformats.org/package/2006/relationships">
  <Relationship Id="rId2" Type="http://schemas.openxmlformats.org/officeDocument/2006/relationships/slide" Target="../slides/slide1.xml" />
  <Relationship Id="rId1" Type="http://schemas.openxmlformats.org/officeDocument/2006/relationships/notesMaster" Target="../notesMasters/notesMaster1.xml" />
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52F5A-6179-4CB5-BCCD-6489F5787101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P22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6708170"/>
      </p:ext>
    </p:extLst>
  </p:cSld>
  <p:clrMapOvr>
    <a:masterClrMapping/>
  </p:clrMapOvr>
</p:notes>
</file>

<file path=ppt/slideLayouts/_rels/slideLayout1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10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11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2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3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4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5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6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7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8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9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802" y="5139418"/>
            <a:ext cx="5801243" cy="228432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2802" y="7423739"/>
            <a:ext cx="5801243" cy="1338591"/>
          </a:xfrm>
        </p:spPr>
        <p:txBody>
          <a:bodyPr anchor="t">
            <a:normAutofit/>
          </a:bodyPr>
          <a:lstStyle>
            <a:lvl1pPr marL="0" indent="0" algn="l">
              <a:buNone/>
              <a:defRPr sz="23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5174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348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52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696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870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044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218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393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663AD-BFF3-425C-81B7-361F1FB85B8F}" type="datetimeFigureOut">
              <a:rPr kumimoji="1" lang="ja-JP" altLang="en-US" smtClean="0"/>
              <a:t>2022/9/13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1E8FB-14D7-4CAC-96E3-D7E72F92CA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22801" y="2808522"/>
            <a:ext cx="5806053" cy="629567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663AD-BFF3-425C-81B7-361F1FB85B8F}" type="datetimeFigureOut">
              <a:rPr kumimoji="1" lang="ja-JP" altLang="en-US" smtClean="0"/>
              <a:t>2022/9/13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1E8FB-14D7-4CAC-96E3-D7E72F92CA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28237" y="1050031"/>
            <a:ext cx="1200618" cy="8057664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22801" y="1050032"/>
            <a:ext cx="4456629" cy="8057662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663AD-BFF3-425C-81B7-361F1FB85B8F}" type="datetimeFigureOut">
              <a:rPr kumimoji="1" lang="ja-JP" altLang="en-US" smtClean="0"/>
              <a:t>2022/9/13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1E8FB-14D7-4CAC-96E3-D7E72F92CA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845773" indent="-258707">
              <a:buClr>
                <a:schemeClr val="tx2"/>
              </a:buClr>
              <a:buSzPct val="101000"/>
              <a:buFont typeface="Courier New" pitchFamily="49" charset="0"/>
              <a:buChar char="o"/>
              <a:defRPr sz="1400"/>
            </a:lvl6pPr>
            <a:lvl7pPr marL="3363186" indent="-258707">
              <a:buClr>
                <a:schemeClr val="tx2"/>
              </a:buClr>
              <a:buFont typeface="Courier New" pitchFamily="49" charset="0"/>
              <a:buChar char="o"/>
              <a:defRPr sz="1400" baseline="0"/>
            </a:lvl7pPr>
            <a:lvl8pPr marL="3880599" indent="-258707">
              <a:buClr>
                <a:schemeClr val="tx2"/>
              </a:buClr>
              <a:buFont typeface="Courier New" pitchFamily="49" charset="0"/>
              <a:buChar char="o"/>
              <a:defRPr sz="1400" baseline="0"/>
            </a:lvl8pPr>
            <a:lvl9pPr marL="4398013" indent="-258707">
              <a:buClr>
                <a:schemeClr val="tx2"/>
              </a:buClr>
              <a:buFont typeface="Courier New" pitchFamily="49" charset="0"/>
              <a:buChar char="o"/>
              <a:defRPr sz="1400" baseline="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663AD-BFF3-425C-81B7-361F1FB85B8F}" type="datetimeFigureOut">
              <a:rPr kumimoji="1" lang="ja-JP" altLang="en-US" smtClean="0"/>
              <a:t>2022/9/13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1E8FB-14D7-4CAC-96E3-D7E72F92CA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801" y="5141320"/>
            <a:ext cx="5801242" cy="2282420"/>
          </a:xfrm>
        </p:spPr>
        <p:txBody>
          <a:bodyPr anchor="b"/>
          <a:lstStyle>
            <a:lvl1pPr algn="r">
              <a:defRPr sz="36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801" y="7423740"/>
            <a:ext cx="5801242" cy="1337006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51741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3482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522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6965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870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0447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218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3930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663AD-BFF3-425C-81B7-361F1FB85B8F}" type="datetimeFigureOut">
              <a:rPr kumimoji="1" lang="ja-JP" altLang="en-US" smtClean="0"/>
              <a:t>2022/9/13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1E8FB-14D7-4CAC-96E3-D7E72F92CA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801" y="1050033"/>
            <a:ext cx="5806053" cy="143657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801" y="2812234"/>
            <a:ext cx="2829453" cy="6295460"/>
          </a:xfrm>
        </p:spPr>
        <p:txBody>
          <a:bodyPr>
            <a:normAutofit/>
          </a:bodyPr>
          <a:lstStyle>
            <a:lvl5pPr>
              <a:defRPr/>
            </a:lvl5pPr>
            <a:lvl6pPr marL="2845773" indent="-258707">
              <a:buClr>
                <a:schemeClr val="tx2"/>
              </a:buClr>
              <a:buSzPct val="101000"/>
              <a:buFont typeface="Courier New" pitchFamily="49" charset="0"/>
              <a:buChar char="o"/>
              <a:defRPr sz="1400"/>
            </a:lvl6pPr>
            <a:lvl7pPr marL="3363186" indent="-258707">
              <a:buClr>
                <a:schemeClr val="tx2"/>
              </a:buClr>
              <a:buFont typeface="Courier New" pitchFamily="49" charset="0"/>
              <a:buChar char="o"/>
              <a:defRPr sz="1400" baseline="0"/>
            </a:lvl7pPr>
            <a:lvl8pPr marL="3880599" indent="-258707">
              <a:buClr>
                <a:schemeClr val="tx2"/>
              </a:buClr>
              <a:buFont typeface="Courier New" pitchFamily="49" charset="0"/>
              <a:buChar char="o"/>
              <a:defRPr sz="1400" baseline="0"/>
            </a:lvl8pPr>
            <a:lvl9pPr marL="4398013" indent="-258707">
              <a:buClr>
                <a:schemeClr val="tx2"/>
              </a:buClr>
              <a:buFont typeface="Courier New" pitchFamily="49" charset="0"/>
              <a:buChar char="o"/>
              <a:defRPr sz="1400" baseline="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01060" y="2812233"/>
            <a:ext cx="2827794" cy="6295461"/>
          </a:xfrm>
        </p:spPr>
        <p:txBody>
          <a:bodyPr>
            <a:normAutofit/>
          </a:bodyPr>
          <a:lstStyle>
            <a:lvl5pPr>
              <a:defRPr/>
            </a:lvl5pPr>
            <a:lvl6pPr marL="2845773" indent="-258707">
              <a:buClr>
                <a:schemeClr val="tx2"/>
              </a:buClr>
              <a:buSzPct val="101000"/>
              <a:buFont typeface="Courier New" pitchFamily="49" charset="0"/>
              <a:buChar char="o"/>
              <a:defRPr sz="1400"/>
            </a:lvl6pPr>
            <a:lvl7pPr marL="3363186" indent="-258707">
              <a:buClr>
                <a:schemeClr val="tx2"/>
              </a:buClr>
              <a:buFont typeface="Courier New" pitchFamily="49" charset="0"/>
              <a:buChar char="o"/>
              <a:defRPr sz="1400" baseline="0"/>
            </a:lvl7pPr>
            <a:lvl8pPr marL="3880599" indent="-258707">
              <a:buClr>
                <a:schemeClr val="tx2"/>
              </a:buClr>
              <a:buFont typeface="Courier New" pitchFamily="49" charset="0"/>
              <a:buChar char="o"/>
              <a:defRPr sz="1400" baseline="0"/>
            </a:lvl8pPr>
            <a:lvl9pPr marL="4398013" indent="-258707">
              <a:buClr>
                <a:schemeClr val="tx2"/>
              </a:buClr>
              <a:buFont typeface="Courier New" pitchFamily="49" charset="0"/>
              <a:buChar char="o"/>
              <a:defRPr sz="1400" baseline="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663AD-BFF3-425C-81B7-361F1FB85B8F}" type="datetimeFigureOut">
              <a:rPr kumimoji="1" lang="ja-JP" altLang="en-US" smtClean="0"/>
              <a:t>2022/9/13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1E8FB-14D7-4CAC-96E3-D7E72F92CA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6448" y="2817172"/>
            <a:ext cx="2565805" cy="895473"/>
          </a:xfrm>
        </p:spPr>
        <p:txBody>
          <a:bodyPr anchor="b">
            <a:noAutofit/>
          </a:bodyPr>
          <a:lstStyle>
            <a:lvl1pPr marL="0" indent="0">
              <a:buNone/>
              <a:defRPr sz="2700" b="0"/>
            </a:lvl1pPr>
            <a:lvl2pPr marL="517413" indent="0">
              <a:buNone/>
              <a:defRPr sz="2300" b="1"/>
            </a:lvl2pPr>
            <a:lvl3pPr marL="1034826" indent="0">
              <a:buNone/>
              <a:defRPr sz="2000" b="1"/>
            </a:lvl3pPr>
            <a:lvl4pPr marL="1552240" indent="0">
              <a:buNone/>
              <a:defRPr sz="1800" b="1"/>
            </a:lvl4pPr>
            <a:lvl5pPr marL="2069653" indent="0">
              <a:buNone/>
              <a:defRPr sz="1800" b="1"/>
            </a:lvl5pPr>
            <a:lvl6pPr marL="2587066" indent="0">
              <a:buNone/>
              <a:defRPr sz="1800" b="1"/>
            </a:lvl6pPr>
            <a:lvl7pPr marL="3104479" indent="0">
              <a:buNone/>
              <a:defRPr sz="1800" b="1"/>
            </a:lvl7pPr>
            <a:lvl8pPr marL="3621893" indent="0">
              <a:buNone/>
              <a:defRPr sz="1800" b="1"/>
            </a:lvl8pPr>
            <a:lvl9pPr marL="4139306" indent="0">
              <a:buNone/>
              <a:defRPr sz="1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801" y="3712646"/>
            <a:ext cx="2829453" cy="5395047"/>
          </a:xfrm>
        </p:spPr>
        <p:txBody>
          <a:bodyPr>
            <a:normAutofit/>
          </a:bodyPr>
          <a:lstStyle>
            <a:lvl5pPr>
              <a:defRPr/>
            </a:lvl5pPr>
            <a:lvl6pPr marL="2845773" indent="-258707">
              <a:buClr>
                <a:schemeClr val="tx2"/>
              </a:buClr>
              <a:buSzPct val="101000"/>
              <a:buFont typeface="Courier New" pitchFamily="49" charset="0"/>
              <a:buChar char="o"/>
              <a:defRPr sz="1400"/>
            </a:lvl6pPr>
            <a:lvl7pPr marL="3363186" indent="-258707">
              <a:buClr>
                <a:schemeClr val="tx2"/>
              </a:buClr>
              <a:buFont typeface="Courier New" pitchFamily="49" charset="0"/>
              <a:buChar char="o"/>
              <a:defRPr sz="1400" baseline="0"/>
            </a:lvl7pPr>
            <a:lvl8pPr marL="3880599" indent="-258707">
              <a:buClr>
                <a:schemeClr val="tx2"/>
              </a:buClr>
              <a:buFont typeface="Courier New" pitchFamily="49" charset="0"/>
              <a:buChar char="o"/>
              <a:defRPr sz="1400" baseline="0"/>
            </a:lvl8pPr>
            <a:lvl9pPr marL="4398013" indent="-258707">
              <a:buClr>
                <a:schemeClr val="tx2"/>
              </a:buClr>
              <a:buFont typeface="Courier New" pitchFamily="49" charset="0"/>
              <a:buChar char="o"/>
              <a:defRPr sz="1400" baseline="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069055" y="2817172"/>
            <a:ext cx="2561455" cy="895473"/>
          </a:xfrm>
        </p:spPr>
        <p:txBody>
          <a:bodyPr anchor="b">
            <a:noAutofit/>
          </a:bodyPr>
          <a:lstStyle>
            <a:lvl1pPr marL="0" indent="0">
              <a:buNone/>
              <a:defRPr sz="2700" b="0"/>
            </a:lvl1pPr>
            <a:lvl2pPr marL="517413" indent="0">
              <a:buNone/>
              <a:defRPr sz="2300" b="1"/>
            </a:lvl2pPr>
            <a:lvl3pPr marL="1034826" indent="0">
              <a:buNone/>
              <a:defRPr sz="2000" b="1"/>
            </a:lvl3pPr>
            <a:lvl4pPr marL="1552240" indent="0">
              <a:buNone/>
              <a:defRPr sz="1800" b="1"/>
            </a:lvl4pPr>
            <a:lvl5pPr marL="2069653" indent="0">
              <a:buNone/>
              <a:defRPr sz="1800" b="1"/>
            </a:lvl5pPr>
            <a:lvl6pPr marL="2587066" indent="0">
              <a:buNone/>
              <a:defRPr sz="1800" b="1"/>
            </a:lvl6pPr>
            <a:lvl7pPr marL="3104479" indent="0">
              <a:buNone/>
              <a:defRPr sz="1800" b="1"/>
            </a:lvl7pPr>
            <a:lvl8pPr marL="3621893" indent="0">
              <a:buNone/>
              <a:defRPr sz="1800" b="1"/>
            </a:lvl8pPr>
            <a:lvl9pPr marL="4139306" indent="0">
              <a:buNone/>
              <a:defRPr sz="1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01060" y="3712646"/>
            <a:ext cx="2829451" cy="5395047"/>
          </a:xfrm>
        </p:spPr>
        <p:txBody>
          <a:bodyPr>
            <a:normAutofit/>
          </a:bodyPr>
          <a:lstStyle>
            <a:lvl5pPr>
              <a:defRPr/>
            </a:lvl5pPr>
            <a:lvl6pPr marL="2845773" indent="-258707">
              <a:buClr>
                <a:schemeClr val="tx2"/>
              </a:buClr>
              <a:buSzPct val="101000"/>
              <a:buFont typeface="Courier New" pitchFamily="49" charset="0"/>
              <a:buChar char="o"/>
              <a:defRPr sz="1400"/>
            </a:lvl6pPr>
            <a:lvl7pPr marL="3363186" indent="-258707">
              <a:buClr>
                <a:schemeClr val="tx2"/>
              </a:buClr>
              <a:buFont typeface="Courier New" pitchFamily="49" charset="0"/>
              <a:buChar char="o"/>
              <a:defRPr sz="1400" baseline="0"/>
            </a:lvl7pPr>
            <a:lvl8pPr marL="3880599" indent="-258707">
              <a:buClr>
                <a:schemeClr val="tx2"/>
              </a:buClr>
              <a:buFont typeface="Courier New" pitchFamily="49" charset="0"/>
              <a:buChar char="o"/>
              <a:defRPr sz="1400" baseline="0"/>
            </a:lvl8pPr>
            <a:lvl9pPr marL="4398013" indent="-258707">
              <a:buClr>
                <a:schemeClr val="tx2"/>
              </a:buClr>
              <a:buFont typeface="Courier New" pitchFamily="49" charset="0"/>
              <a:buChar char="o"/>
              <a:defRPr sz="1400" baseline="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663AD-BFF3-425C-81B7-361F1FB85B8F}" type="datetimeFigureOut">
              <a:rPr kumimoji="1" lang="ja-JP" altLang="en-US" smtClean="0"/>
              <a:t>2022/9/13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1E8FB-14D7-4CAC-96E3-D7E72F92CA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663AD-BFF3-425C-81B7-361F1FB85B8F}" type="datetimeFigureOut">
              <a:rPr kumimoji="1" lang="ja-JP" altLang="en-US" smtClean="0"/>
              <a:t>2022/9/13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1E8FB-14D7-4CAC-96E3-D7E72F92CA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663AD-BFF3-425C-81B7-361F1FB85B8F}" type="datetimeFigureOut">
              <a:rPr kumimoji="1" lang="ja-JP" altLang="en-US" smtClean="0"/>
              <a:t>2022/9/13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1E8FB-14D7-4CAC-96E3-D7E72F92CA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800" y="693191"/>
            <a:ext cx="2168708" cy="1842751"/>
          </a:xfrm>
        </p:spPr>
        <p:txBody>
          <a:bodyPr anchor="b"/>
          <a:lstStyle>
            <a:lvl1pPr algn="l">
              <a:defRPr sz="27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0315" y="693191"/>
            <a:ext cx="3488540" cy="8414502"/>
          </a:xfrm>
        </p:spPr>
        <p:txBody>
          <a:bodyPr>
            <a:normAutofit/>
          </a:bodyPr>
          <a:lstStyle>
            <a:lvl5pPr>
              <a:defRPr/>
            </a:lvl5pPr>
            <a:lvl6pPr marL="2845773" indent="-258707">
              <a:buClr>
                <a:schemeClr val="tx2"/>
              </a:buClr>
              <a:buSzPct val="101000"/>
              <a:buFont typeface="Courier New" pitchFamily="49" charset="0"/>
              <a:buChar char="o"/>
              <a:defRPr sz="1400"/>
            </a:lvl6pPr>
            <a:lvl7pPr marL="3363186" indent="-258707">
              <a:buClr>
                <a:schemeClr val="tx2"/>
              </a:buClr>
              <a:buFont typeface="Courier New" pitchFamily="49" charset="0"/>
              <a:buChar char="o"/>
              <a:defRPr sz="1400" baseline="0"/>
            </a:lvl7pPr>
            <a:lvl8pPr marL="3880599" indent="-258707">
              <a:buClr>
                <a:schemeClr val="tx2"/>
              </a:buClr>
              <a:buFont typeface="Courier New" pitchFamily="49" charset="0"/>
              <a:buChar char="o"/>
              <a:defRPr sz="1400" baseline="0"/>
            </a:lvl8pPr>
            <a:lvl9pPr marL="4398013" indent="-258707">
              <a:buClr>
                <a:schemeClr val="tx2"/>
              </a:buClr>
              <a:buFont typeface="Courier New" pitchFamily="49" charset="0"/>
              <a:buChar char="o"/>
              <a:defRPr sz="1400" baseline="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800" y="2535945"/>
            <a:ext cx="2168708" cy="657174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517413" indent="0">
              <a:buNone/>
              <a:defRPr sz="1400"/>
            </a:lvl2pPr>
            <a:lvl3pPr marL="1034826" indent="0">
              <a:buNone/>
              <a:defRPr sz="1100"/>
            </a:lvl3pPr>
            <a:lvl4pPr marL="1552240" indent="0">
              <a:buNone/>
              <a:defRPr sz="1000"/>
            </a:lvl4pPr>
            <a:lvl5pPr marL="2069653" indent="0">
              <a:buNone/>
              <a:defRPr sz="1000"/>
            </a:lvl5pPr>
            <a:lvl6pPr marL="2587066" indent="0">
              <a:buNone/>
              <a:defRPr sz="1000"/>
            </a:lvl6pPr>
            <a:lvl7pPr marL="3104479" indent="0">
              <a:buNone/>
              <a:defRPr sz="1000"/>
            </a:lvl7pPr>
            <a:lvl8pPr marL="3621893" indent="0">
              <a:buNone/>
              <a:defRPr sz="1000"/>
            </a:lvl8pPr>
            <a:lvl9pPr marL="4139306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663AD-BFF3-425C-81B7-361F1FB85B8F}" type="datetimeFigureOut">
              <a:rPr kumimoji="1" lang="ja-JP" altLang="en-US" smtClean="0"/>
              <a:t>2022/9/13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1E8FB-14D7-4CAC-96E3-D7E72F92CA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801" y="2155399"/>
            <a:ext cx="2837693" cy="1729925"/>
          </a:xfrm>
        </p:spPr>
        <p:txBody>
          <a:bodyPr anchor="b">
            <a:normAutofit/>
          </a:bodyPr>
          <a:lstStyle>
            <a:lvl1pPr algn="l">
              <a:defRPr sz="27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801" y="3885323"/>
            <a:ext cx="2837693" cy="393176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517413" indent="0">
              <a:buNone/>
              <a:defRPr sz="1400"/>
            </a:lvl2pPr>
            <a:lvl3pPr marL="1034826" indent="0">
              <a:buNone/>
              <a:defRPr sz="1100"/>
            </a:lvl3pPr>
            <a:lvl4pPr marL="1552240" indent="0">
              <a:buNone/>
              <a:defRPr sz="1000"/>
            </a:lvl4pPr>
            <a:lvl5pPr marL="2069653" indent="0">
              <a:buNone/>
              <a:defRPr sz="1000"/>
            </a:lvl5pPr>
            <a:lvl6pPr marL="2587066" indent="0">
              <a:buNone/>
              <a:defRPr sz="1000"/>
            </a:lvl6pPr>
            <a:lvl7pPr marL="3104479" indent="0">
              <a:buNone/>
              <a:defRPr sz="1000"/>
            </a:lvl7pPr>
            <a:lvl8pPr marL="3621893" indent="0">
              <a:buNone/>
              <a:defRPr sz="1000"/>
            </a:lvl8pPr>
            <a:lvl9pPr marL="4139306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663AD-BFF3-425C-81B7-361F1FB85B8F}" type="datetimeFigureOut">
              <a:rPr kumimoji="1" lang="ja-JP" altLang="en-US" smtClean="0"/>
              <a:t>2022/9/13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1E8FB-14D7-4CAC-96E3-D7E72F92CA5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17" name="Group 16"/>
          <p:cNvGrpSpPr/>
          <p:nvPr/>
        </p:nvGrpSpPr>
        <p:grpSpPr>
          <a:xfrm>
            <a:off x="3846282" y="1543176"/>
            <a:ext cx="1505611" cy="2378203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3975100" y="2486607"/>
            <a:ext cx="2794992" cy="5328444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ja-JP" altLang="en-US" smtClean="0"/>
              <a:t>アイコンをクリックして図を追加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&#65279;<?xml version="1.0" encoding="utf-8" standalone="yes"?>
<Relationships xmlns="http://schemas.openxmlformats.org/package/2006/relationships">
  <Relationship Id="rId8" Type="http://schemas.openxmlformats.org/officeDocument/2006/relationships/slideLayout" Target="../slideLayouts/slideLayout8.xml" />
  <Relationship Id="rId3" Type="http://schemas.openxmlformats.org/officeDocument/2006/relationships/slideLayout" Target="../slideLayouts/slideLayout3.xml" />
  <Relationship Id="rId7" Type="http://schemas.openxmlformats.org/officeDocument/2006/relationships/slideLayout" Target="../slideLayouts/slideLayout7.xml" />
  <Relationship Id="rId12" Type="http://schemas.openxmlformats.org/officeDocument/2006/relationships/theme" Target="../theme/theme1.xml" />
  <Relationship Id="rId2" Type="http://schemas.openxmlformats.org/officeDocument/2006/relationships/slideLayout" Target="../slideLayouts/slideLayout2.xml" />
  <Relationship Id="rId1" Type="http://schemas.openxmlformats.org/officeDocument/2006/relationships/slideLayout" Target="../slideLayouts/slideLayout1.xml" />
  <Relationship Id="rId6" Type="http://schemas.openxmlformats.org/officeDocument/2006/relationships/slideLayout" Target="../slideLayouts/slideLayout6.xml" />
  <Relationship Id="rId11" Type="http://schemas.openxmlformats.org/officeDocument/2006/relationships/slideLayout" Target="../slideLayouts/slideLayout11.xml" />
  <Relationship Id="rId5" Type="http://schemas.openxmlformats.org/officeDocument/2006/relationships/slideLayout" Target="../slideLayouts/slideLayout5.xml" />
  <Relationship Id="rId10" Type="http://schemas.openxmlformats.org/officeDocument/2006/relationships/slideLayout" Target="../slideLayouts/slideLayout10.xml" />
  <Relationship Id="rId4" Type="http://schemas.openxmlformats.org/officeDocument/2006/relationships/slideLayout" Target="../slideLayouts/slideLayout4.xml" />
  <Relationship Id="rId9" Type="http://schemas.openxmlformats.org/officeDocument/2006/relationships/slideLayout" Target="../slideLayouts/slideLayout9.xml" />
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8" y="-25"/>
            <a:ext cx="7541627" cy="10656947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517413" rtl="0" eaLnBrk="1" latinLnBrk="0" hangingPunct="1"/>
                  <a:endParaRPr lang="en-US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517413" rtl="0" eaLnBrk="1" latinLnBrk="0" hangingPunct="1"/>
                  <a:endParaRPr lang="en-US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517413" rtl="0" eaLnBrk="1" latinLnBrk="0" hangingPunct="1"/>
                  <a:endParaRPr lang="en-US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517413" rtl="0" eaLnBrk="1" latinLnBrk="0" hangingPunct="1"/>
                  <a:endParaRPr lang="en-US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517413" rtl="0" eaLnBrk="1" latinLnBrk="0" hangingPunct="1"/>
                  <a:endParaRPr lang="en-US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517413" rtl="0" eaLnBrk="1" latinLnBrk="0" hangingPunct="1"/>
                  <a:endParaRPr lang="en-US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517413" rtl="0" eaLnBrk="1" latinLnBrk="0" hangingPunct="1"/>
                  <a:endParaRPr lang="en-US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517413" rtl="0" eaLnBrk="1" latinLnBrk="0" hangingPunct="1"/>
                  <a:endParaRPr lang="en-US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517413" rtl="0" eaLnBrk="1" latinLnBrk="0" hangingPunct="1"/>
                  <a:endParaRPr lang="en-US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517413" rtl="0" eaLnBrk="1" latinLnBrk="0" hangingPunct="1"/>
                  <a:endParaRPr lang="en-US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802" y="1050033"/>
            <a:ext cx="5807710" cy="1436574"/>
          </a:xfrm>
          <a:prstGeom prst="rect">
            <a:avLst/>
          </a:prstGeom>
        </p:spPr>
        <p:txBody>
          <a:bodyPr vert="horz" lIns="103483" tIns="51741" rIns="103483" bIns="51741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801" y="2808522"/>
            <a:ext cx="5807709" cy="6295671"/>
          </a:xfrm>
          <a:prstGeom prst="rect">
            <a:avLst/>
          </a:prstGeom>
        </p:spPr>
        <p:txBody>
          <a:bodyPr vert="horz" lIns="103483" tIns="51741" rIns="103483" bIns="51741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247106" y="9248730"/>
            <a:ext cx="1739106" cy="567380"/>
          </a:xfrm>
          <a:prstGeom prst="rect">
            <a:avLst/>
          </a:prstGeom>
        </p:spPr>
        <p:txBody>
          <a:bodyPr vert="horz" lIns="103483" tIns="51741" rIns="103483" bIns="51741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2B663AD-BFF3-425C-81B7-361F1FB85B8F}" type="datetimeFigureOut">
              <a:rPr kumimoji="1" lang="ja-JP" altLang="en-US" smtClean="0"/>
              <a:t>2022/9/13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62594" y="9248730"/>
            <a:ext cx="4284513" cy="567380"/>
          </a:xfrm>
          <a:prstGeom prst="rect">
            <a:avLst/>
          </a:prstGeom>
        </p:spPr>
        <p:txBody>
          <a:bodyPr vert="horz" lIns="103483" tIns="51741" rIns="103483" bIns="51741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6777" y="9248730"/>
            <a:ext cx="495817" cy="567380"/>
          </a:xfrm>
          <a:prstGeom prst="rect">
            <a:avLst/>
          </a:prstGeom>
        </p:spPr>
        <p:txBody>
          <a:bodyPr vert="horz" lIns="103483" tIns="51741" rIns="103483" bIns="51741" rtlCol="0" anchor="b"/>
          <a:lstStyle>
            <a:lvl1pPr algn="l"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BD1E8FB-14D7-4CAC-96E3-D7E72F92CA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517413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88060" indent="-388060" algn="l" defTabSz="517413" rtl="0" eaLnBrk="1" latinLnBrk="0" hangingPunct="1">
        <a:spcBef>
          <a:spcPct val="20000"/>
        </a:spcBef>
        <a:spcAft>
          <a:spcPts val="679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840797" indent="-323383" algn="l" defTabSz="517413" rtl="0" eaLnBrk="1" latinLnBrk="0" hangingPunct="1">
        <a:spcBef>
          <a:spcPct val="20000"/>
        </a:spcBef>
        <a:spcAft>
          <a:spcPts val="679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293533" indent="-258707" algn="l" defTabSz="517413" rtl="0" eaLnBrk="1" latinLnBrk="0" hangingPunct="1">
        <a:spcBef>
          <a:spcPct val="20000"/>
        </a:spcBef>
        <a:spcAft>
          <a:spcPts val="679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810946" indent="-258707" algn="l" defTabSz="517413" rtl="0" eaLnBrk="1" latinLnBrk="0" hangingPunct="1">
        <a:spcBef>
          <a:spcPct val="20000"/>
        </a:spcBef>
        <a:spcAft>
          <a:spcPts val="679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328360" indent="-258707" algn="l" defTabSz="517413" rtl="0" eaLnBrk="1" latinLnBrk="0" hangingPunct="1">
        <a:spcBef>
          <a:spcPct val="20000"/>
        </a:spcBef>
        <a:spcAft>
          <a:spcPts val="679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845773" indent="-258707" algn="l" defTabSz="517413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63186" indent="-258707" algn="l" defTabSz="517413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880599" indent="-258707" algn="l" defTabSz="517413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398013" indent="-258707" algn="l" defTabSz="517413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7413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7413" algn="l" defTabSz="517413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34826" algn="l" defTabSz="517413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52240" algn="l" defTabSz="517413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69653" algn="l" defTabSz="517413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87066" algn="l" defTabSz="517413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104479" algn="l" defTabSz="517413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621893" algn="l" defTabSz="517413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39306" algn="l" defTabSz="517413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1.png" />
  <Relationship Id="rId2" Type="http://schemas.openxmlformats.org/officeDocument/2006/relationships/notesSlide" Target="../notesSlides/notesSlide1.xml" />
  <Relationship Id="rId1" Type="http://schemas.openxmlformats.org/officeDocument/2006/relationships/slideLayout" Target="../slideLayouts/slideLayout1.xml" />
  <Relationship Id="rId6" Type="http://schemas.openxmlformats.org/officeDocument/2006/relationships/image" Target="../media/image4.png" />
  <Relationship Id="rId5" Type="http://schemas.openxmlformats.org/officeDocument/2006/relationships/image" Target="../media/image3.png" />
  <Relationship Id="rId4" Type="http://schemas.openxmlformats.org/officeDocument/2006/relationships/image" Target="../media/image2.png" />
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100000"/>
                <a:shade val="100000"/>
                <a:hueMod val="100000"/>
                <a:satMod val="106000"/>
                <a:lumMod val="100000"/>
              </a:schemeClr>
            </a:gs>
            <a:gs pos="98000">
              <a:schemeClr val="bg2">
                <a:tint val="90000"/>
                <a:shade val="68000"/>
                <a:hueMod val="100000"/>
                <a:satMod val="114000"/>
                <a:alpha val="35000"/>
                <a:lumMod val="10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7941" y="3791085"/>
            <a:ext cx="2487085" cy="2977519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8062" y="3519480"/>
            <a:ext cx="2439250" cy="3105108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776716"/>
            <a:ext cx="1490663" cy="1754241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352" y="7750668"/>
            <a:ext cx="1490663" cy="1610224"/>
          </a:xfrm>
          <a:prstGeom prst="rect">
            <a:avLst/>
          </a:prstGeom>
        </p:spPr>
      </p:pic>
      <p:sp>
        <p:nvSpPr>
          <p:cNvPr id="9" name="正方形/長方形 8"/>
          <p:cNvSpPr/>
          <p:nvPr/>
        </p:nvSpPr>
        <p:spPr>
          <a:xfrm>
            <a:off x="628061" y="215876"/>
            <a:ext cx="6338955" cy="2044582"/>
          </a:xfrm>
          <a:prstGeom prst="rect">
            <a:avLst/>
          </a:prstGeom>
          <a:noFill/>
        </p:spPr>
        <p:txBody>
          <a:bodyPr wrap="square" lIns="103483" tIns="51741" rIns="103483" bIns="51741">
            <a:spAutoFit/>
          </a:bodyPr>
          <a:lstStyle/>
          <a:p>
            <a:pPr algn="ctr"/>
            <a:r>
              <a:rPr lang="ja-JP" altLang="en-US" sz="61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元気なシニアの</a:t>
            </a:r>
            <a:r>
              <a:rPr lang="en-US" altLang="ja-JP" sz="61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/>
            </a:r>
            <a:br>
              <a:rPr lang="en-US" altLang="ja-JP" sz="61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ja-JP" altLang="en-US" sz="61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　　　皆さん</a:t>
            </a:r>
            <a:r>
              <a:rPr lang="en-US" altLang="ja-JP" sz="61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!!</a:t>
            </a:r>
            <a:endParaRPr lang="ja-JP" altLang="en-US" sz="61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3" name="タイトル 1"/>
          <p:cNvSpPr txBox="1">
            <a:spLocks/>
          </p:cNvSpPr>
          <p:nvPr/>
        </p:nvSpPr>
        <p:spPr>
          <a:xfrm>
            <a:off x="-164869" y="6606429"/>
            <a:ext cx="3619930" cy="1672518"/>
          </a:xfrm>
          <a:prstGeom prst="rect">
            <a:avLst/>
          </a:prstGeom>
        </p:spPr>
        <p:txBody>
          <a:bodyPr vert="horz" lIns="103483" tIns="51741" rIns="103483" bIns="51741" rtlCol="0" anchor="b">
            <a:noAutofit/>
          </a:bodyPr>
          <a:lstStyle>
            <a:lvl1pPr algn="l" defTabSz="517413" rtl="0" eaLnBrk="1" latinLnBrk="0" hangingPunct="1">
              <a:spcBef>
                <a:spcPct val="0"/>
              </a:spcBef>
              <a:buNone/>
              <a:defRPr kumimoji="1" sz="45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endParaRPr lang="ja-JP" altLang="en-US" sz="3600" b="1" dirty="0">
              <a:solidFill>
                <a:srgbClr val="0070C0"/>
              </a:solidFill>
            </a:endParaRPr>
          </a:p>
        </p:txBody>
      </p:sp>
      <p:sp>
        <p:nvSpPr>
          <p:cNvPr id="14" name="サブタイトル 2"/>
          <p:cNvSpPr txBox="1">
            <a:spLocks/>
          </p:cNvSpPr>
          <p:nvPr/>
        </p:nvSpPr>
        <p:spPr>
          <a:xfrm>
            <a:off x="126256" y="5760492"/>
            <a:ext cx="4680520" cy="2088232"/>
          </a:xfrm>
          <a:prstGeom prst="rect">
            <a:avLst/>
          </a:prstGeom>
          <a:solidFill>
            <a:schemeClr val="bg1"/>
          </a:solidFill>
          <a:ln w="15875" cmpd="dbl">
            <a:solidFill>
              <a:schemeClr val="tx1"/>
            </a:solidFill>
          </a:ln>
        </p:spPr>
        <p:txBody>
          <a:bodyPr vert="horz" lIns="103483" tIns="51741" rIns="103483" bIns="51741" rtlCol="0" anchor="t">
            <a:noAutofit/>
          </a:bodyPr>
          <a:lstStyle>
            <a:lvl1pPr marL="0" indent="0" algn="l" defTabSz="517413" rtl="0" eaLnBrk="1" latinLnBrk="0" hangingPunct="1">
              <a:spcBef>
                <a:spcPct val="20000"/>
              </a:spcBef>
              <a:spcAft>
                <a:spcPts val="679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None/>
              <a:defRPr kumimoji="1" sz="2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17413" indent="0" algn="ctr" defTabSz="517413" rtl="0" eaLnBrk="1" latinLnBrk="0" hangingPunct="1">
              <a:spcBef>
                <a:spcPct val="20000"/>
              </a:spcBef>
              <a:spcAft>
                <a:spcPts val="679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None/>
              <a:defRPr kumimoji="1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34826" indent="0" algn="ctr" defTabSz="517413" rtl="0" eaLnBrk="1" latinLnBrk="0" hangingPunct="1">
              <a:spcBef>
                <a:spcPct val="20000"/>
              </a:spcBef>
              <a:spcAft>
                <a:spcPts val="679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52240" indent="0" algn="ctr" defTabSz="517413" rtl="0" eaLnBrk="1" latinLnBrk="0" hangingPunct="1">
              <a:spcBef>
                <a:spcPct val="20000"/>
              </a:spcBef>
              <a:spcAft>
                <a:spcPts val="679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69653" indent="0" algn="ctr" defTabSz="517413" rtl="0" eaLnBrk="1" latinLnBrk="0" hangingPunct="1">
              <a:spcBef>
                <a:spcPct val="20000"/>
              </a:spcBef>
              <a:spcAft>
                <a:spcPts val="679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87066" indent="0" algn="ctr" defTabSz="517413" rtl="0" eaLnBrk="1" latinLnBrk="0" hangingPunct="1">
              <a:spcBef>
                <a:spcPct val="20000"/>
              </a:spcBef>
              <a:buFont typeface="Arial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104479" indent="0" algn="ctr" defTabSz="517413" rtl="0" eaLnBrk="1" latinLnBrk="0" hangingPunct="1">
              <a:spcBef>
                <a:spcPct val="20000"/>
              </a:spcBef>
              <a:buFont typeface="Arial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621893" indent="0" algn="ctr" defTabSz="517413" rtl="0" eaLnBrk="1" latinLnBrk="0" hangingPunct="1">
              <a:spcBef>
                <a:spcPct val="20000"/>
              </a:spcBef>
              <a:buFont typeface="Arial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139306" indent="0" algn="ctr" defTabSz="517413" rtl="0" eaLnBrk="1" latinLnBrk="0" hangingPunct="1">
              <a:spcBef>
                <a:spcPct val="20000"/>
              </a:spcBef>
              <a:buFont typeface="Arial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000" b="1" dirty="0" smtClean="0">
                <a:solidFill>
                  <a:schemeClr val="tx1"/>
                </a:solidFill>
              </a:rPr>
              <a:t>開催日：令和　年　月　日（土）</a:t>
            </a:r>
            <a:endParaRPr lang="en-US" altLang="ja-JP" sz="2000" b="1" dirty="0" smtClean="0">
              <a:solidFill>
                <a:schemeClr val="tx1"/>
              </a:solidFill>
            </a:endParaRPr>
          </a:p>
          <a:p>
            <a:r>
              <a:rPr lang="ja-JP" altLang="en-US" sz="2000" b="1" dirty="0" smtClean="0">
                <a:solidFill>
                  <a:schemeClr val="tx1"/>
                </a:solidFill>
              </a:rPr>
              <a:t>　　　　○○時○○分</a:t>
            </a:r>
            <a:r>
              <a:rPr lang="en-US" altLang="ja-JP" sz="2000" b="1" dirty="0" smtClean="0">
                <a:solidFill>
                  <a:schemeClr val="tx1"/>
                </a:solidFill>
              </a:rPr>
              <a:t>~</a:t>
            </a:r>
            <a:r>
              <a:rPr lang="ja-JP" altLang="en-US" sz="2000" b="1" dirty="0" smtClean="0">
                <a:solidFill>
                  <a:schemeClr val="tx1"/>
                </a:solidFill>
              </a:rPr>
              <a:t>○○時○○分</a:t>
            </a:r>
            <a:endParaRPr lang="en-US" altLang="ja-JP" sz="2000" b="1" dirty="0" smtClean="0">
              <a:solidFill>
                <a:schemeClr val="tx1"/>
              </a:solidFill>
            </a:endParaRPr>
          </a:p>
          <a:p>
            <a:r>
              <a:rPr lang="ja-JP" altLang="en-US" sz="2000" b="1" dirty="0" smtClean="0">
                <a:solidFill>
                  <a:schemeClr val="tx1"/>
                </a:solidFill>
              </a:rPr>
              <a:t>会　場：○○○１階会議室</a:t>
            </a:r>
            <a:endParaRPr lang="en-US" altLang="ja-JP" sz="2000" b="1" dirty="0" smtClean="0">
              <a:solidFill>
                <a:schemeClr val="tx1"/>
              </a:solidFill>
            </a:endParaRPr>
          </a:p>
          <a:p>
            <a:r>
              <a:rPr lang="ja-JP" altLang="en-US" sz="2000" b="1" dirty="0" smtClean="0">
                <a:solidFill>
                  <a:schemeClr val="tx1"/>
                </a:solidFill>
              </a:rPr>
              <a:t>対象者 </a:t>
            </a:r>
            <a:r>
              <a:rPr lang="en-US" altLang="ja-JP" sz="2000" b="1" dirty="0" smtClean="0">
                <a:solidFill>
                  <a:schemeClr val="tx1"/>
                </a:solidFill>
              </a:rPr>
              <a:t>: 60</a:t>
            </a:r>
            <a:r>
              <a:rPr lang="ja-JP" altLang="en-US" sz="2000" b="1" dirty="0" smtClean="0">
                <a:solidFill>
                  <a:schemeClr val="tx1"/>
                </a:solidFill>
              </a:rPr>
              <a:t>歳以上の元気な高齢者　（　対象年齢は目安です　）</a:t>
            </a:r>
            <a:endParaRPr lang="en-US" altLang="ja-JP" sz="2000" b="1" dirty="0" smtClean="0">
              <a:solidFill>
                <a:schemeClr val="tx1"/>
              </a:solidFill>
            </a:endParaRPr>
          </a:p>
          <a:p>
            <a:endParaRPr lang="ja-JP" altLang="en-US" sz="2000" b="1" dirty="0">
              <a:solidFill>
                <a:srgbClr val="002060"/>
              </a:solidFill>
            </a:endParaRPr>
          </a:p>
        </p:txBody>
      </p:sp>
      <p:sp>
        <p:nvSpPr>
          <p:cNvPr id="16" name="サブタイトル 2"/>
          <p:cNvSpPr txBox="1">
            <a:spLocks/>
          </p:cNvSpPr>
          <p:nvPr/>
        </p:nvSpPr>
        <p:spPr>
          <a:xfrm>
            <a:off x="126256" y="1656035"/>
            <a:ext cx="7128792" cy="2135049"/>
          </a:xfrm>
          <a:prstGeom prst="rect">
            <a:avLst/>
          </a:prstGeom>
          <a:ln w="12700" cmpd="dbl">
            <a:noFill/>
          </a:ln>
        </p:spPr>
        <p:txBody>
          <a:bodyPr vert="horz" lIns="103483" tIns="51741" rIns="103483" bIns="51741" rtlCol="0" anchor="t">
            <a:normAutofit fontScale="85000" lnSpcReduction="10000"/>
          </a:bodyPr>
          <a:lstStyle>
            <a:lvl1pPr marL="0" indent="0" algn="l" defTabSz="517413" rtl="0" eaLnBrk="1" latinLnBrk="0" hangingPunct="1">
              <a:spcBef>
                <a:spcPct val="20000"/>
              </a:spcBef>
              <a:spcAft>
                <a:spcPts val="679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None/>
              <a:defRPr kumimoji="1" sz="2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17413" indent="0" algn="ctr" defTabSz="517413" rtl="0" eaLnBrk="1" latinLnBrk="0" hangingPunct="1">
              <a:spcBef>
                <a:spcPct val="20000"/>
              </a:spcBef>
              <a:spcAft>
                <a:spcPts val="679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None/>
              <a:defRPr kumimoji="1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34826" indent="0" algn="ctr" defTabSz="517413" rtl="0" eaLnBrk="1" latinLnBrk="0" hangingPunct="1">
              <a:spcBef>
                <a:spcPct val="20000"/>
              </a:spcBef>
              <a:spcAft>
                <a:spcPts val="679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52240" indent="0" algn="ctr" defTabSz="517413" rtl="0" eaLnBrk="1" latinLnBrk="0" hangingPunct="1">
              <a:spcBef>
                <a:spcPct val="20000"/>
              </a:spcBef>
              <a:spcAft>
                <a:spcPts val="679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69653" indent="0" algn="ctr" defTabSz="517413" rtl="0" eaLnBrk="1" latinLnBrk="0" hangingPunct="1">
              <a:spcBef>
                <a:spcPct val="20000"/>
              </a:spcBef>
              <a:spcAft>
                <a:spcPts val="679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87066" indent="0" algn="ctr" defTabSz="517413" rtl="0" eaLnBrk="1" latinLnBrk="0" hangingPunct="1">
              <a:spcBef>
                <a:spcPct val="20000"/>
              </a:spcBef>
              <a:buFont typeface="Arial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104479" indent="0" algn="ctr" defTabSz="517413" rtl="0" eaLnBrk="1" latinLnBrk="0" hangingPunct="1">
              <a:spcBef>
                <a:spcPct val="20000"/>
              </a:spcBef>
              <a:buFont typeface="Arial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621893" indent="0" algn="ctr" defTabSz="517413" rtl="0" eaLnBrk="1" latinLnBrk="0" hangingPunct="1">
              <a:spcBef>
                <a:spcPct val="20000"/>
              </a:spcBef>
              <a:buFont typeface="Arial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139306" indent="0" algn="ctr" defTabSz="517413" rtl="0" eaLnBrk="1" latinLnBrk="0" hangingPunct="1">
              <a:spcBef>
                <a:spcPct val="20000"/>
              </a:spcBef>
              <a:buFont typeface="Arial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3000" b="1" dirty="0" smtClean="0">
                <a:solidFill>
                  <a:srgbClr val="002060"/>
                </a:solidFill>
              </a:rPr>
              <a:t>住み慣れた地域で</a:t>
            </a:r>
            <a:endParaRPr lang="en-US" altLang="ja-JP" sz="3000" b="1" dirty="0" smtClean="0">
              <a:solidFill>
                <a:srgbClr val="002060"/>
              </a:solidFill>
            </a:endParaRPr>
          </a:p>
          <a:p>
            <a:r>
              <a:rPr lang="ja-JP" altLang="en-US" sz="3600" b="1" dirty="0" smtClean="0">
                <a:solidFill>
                  <a:srgbClr val="FF0000"/>
                </a:solidFill>
              </a:rPr>
              <a:t>“介護助手さん”</a:t>
            </a:r>
            <a:r>
              <a:rPr lang="ja-JP" altLang="en-US" sz="3500" b="1" dirty="0" smtClean="0">
                <a:solidFill>
                  <a:srgbClr val="002060"/>
                </a:solidFill>
              </a:rPr>
              <a:t>として</a:t>
            </a:r>
            <a:r>
              <a:rPr lang="ja-JP" altLang="en-US" sz="3500" b="1" dirty="0" smtClean="0">
                <a:solidFill>
                  <a:schemeClr val="accent5">
                    <a:lumMod val="75000"/>
                  </a:schemeClr>
                </a:solidFill>
              </a:rPr>
              <a:t>○○○</a:t>
            </a:r>
            <a:r>
              <a:rPr lang="ja-JP" altLang="en-US" sz="3500" b="1" dirty="0" smtClean="0">
                <a:solidFill>
                  <a:srgbClr val="002060"/>
                </a:solidFill>
              </a:rPr>
              <a:t>で</a:t>
            </a:r>
            <a:r>
              <a:rPr lang="en-US" altLang="ja-JP" sz="3500" b="1" dirty="0" smtClean="0">
                <a:solidFill>
                  <a:srgbClr val="002060"/>
                </a:solidFill>
              </a:rPr>
              <a:t/>
            </a:r>
            <a:br>
              <a:rPr lang="en-US" altLang="ja-JP" sz="3500" b="1" dirty="0" smtClean="0">
                <a:solidFill>
                  <a:srgbClr val="002060"/>
                </a:solidFill>
              </a:rPr>
            </a:br>
            <a:r>
              <a:rPr lang="ja-JP" altLang="en-US" sz="3500" b="1" dirty="0" smtClean="0">
                <a:solidFill>
                  <a:srgbClr val="002060"/>
                </a:solidFill>
              </a:rPr>
              <a:t>働いてみませんか？ボランティアではありません。</a:t>
            </a:r>
            <a:r>
              <a:rPr lang="ja-JP" altLang="en-US" sz="4200" b="1" dirty="0" smtClean="0">
                <a:solidFill>
                  <a:schemeClr val="accent6">
                    <a:lumMod val="75000"/>
                  </a:schemeClr>
                </a:solidFill>
              </a:rPr>
              <a:t>事前説明会の案内です。</a:t>
            </a:r>
            <a:endParaRPr lang="ja-JP" altLang="en-US" sz="4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円/楕円 9"/>
          <p:cNvSpPr/>
          <p:nvPr/>
        </p:nvSpPr>
        <p:spPr>
          <a:xfrm>
            <a:off x="4446736" y="6768604"/>
            <a:ext cx="2808312" cy="1918204"/>
          </a:xfrm>
          <a:prstGeom prst="ellips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無資格　　未経験でも大丈夫です</a:t>
            </a:r>
            <a:endParaRPr kumimoji="1" lang="ja-JP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0" name="サブタイトル 2"/>
          <p:cNvSpPr txBox="1">
            <a:spLocks/>
          </p:cNvSpPr>
          <p:nvPr/>
        </p:nvSpPr>
        <p:spPr>
          <a:xfrm>
            <a:off x="270272" y="9000852"/>
            <a:ext cx="6984776" cy="151216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 cmpd="dbl">
            <a:solidFill>
              <a:srgbClr val="C00000"/>
            </a:solidFill>
          </a:ln>
        </p:spPr>
        <p:txBody>
          <a:bodyPr vert="horz" lIns="103483" tIns="51741" rIns="103483" bIns="51741" rtlCol="0" anchor="t">
            <a:noAutofit/>
          </a:bodyPr>
          <a:lstStyle>
            <a:lvl1pPr marL="0" indent="0" algn="l" defTabSz="517413" rtl="0" eaLnBrk="1" latinLnBrk="0" hangingPunct="1">
              <a:spcBef>
                <a:spcPct val="20000"/>
              </a:spcBef>
              <a:spcAft>
                <a:spcPts val="679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None/>
              <a:defRPr kumimoji="1" sz="2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17413" indent="0" algn="ctr" defTabSz="517413" rtl="0" eaLnBrk="1" latinLnBrk="0" hangingPunct="1">
              <a:spcBef>
                <a:spcPct val="20000"/>
              </a:spcBef>
              <a:spcAft>
                <a:spcPts val="679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None/>
              <a:defRPr kumimoji="1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34826" indent="0" algn="ctr" defTabSz="517413" rtl="0" eaLnBrk="1" latinLnBrk="0" hangingPunct="1">
              <a:spcBef>
                <a:spcPct val="20000"/>
              </a:spcBef>
              <a:spcAft>
                <a:spcPts val="679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52240" indent="0" algn="ctr" defTabSz="517413" rtl="0" eaLnBrk="1" latinLnBrk="0" hangingPunct="1">
              <a:spcBef>
                <a:spcPct val="20000"/>
              </a:spcBef>
              <a:spcAft>
                <a:spcPts val="679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69653" indent="0" algn="ctr" defTabSz="517413" rtl="0" eaLnBrk="1" latinLnBrk="0" hangingPunct="1">
              <a:spcBef>
                <a:spcPct val="20000"/>
              </a:spcBef>
              <a:spcAft>
                <a:spcPts val="679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87066" indent="0" algn="ctr" defTabSz="517413" rtl="0" eaLnBrk="1" latinLnBrk="0" hangingPunct="1">
              <a:spcBef>
                <a:spcPct val="20000"/>
              </a:spcBef>
              <a:buFont typeface="Arial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104479" indent="0" algn="ctr" defTabSz="517413" rtl="0" eaLnBrk="1" latinLnBrk="0" hangingPunct="1">
              <a:spcBef>
                <a:spcPct val="20000"/>
              </a:spcBef>
              <a:buFont typeface="Arial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621893" indent="0" algn="ctr" defTabSz="517413" rtl="0" eaLnBrk="1" latinLnBrk="0" hangingPunct="1">
              <a:spcBef>
                <a:spcPct val="20000"/>
              </a:spcBef>
              <a:buFont typeface="Arial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139306" indent="0" algn="ctr" defTabSz="517413" rtl="0" eaLnBrk="1" latinLnBrk="0" hangingPunct="1">
              <a:spcBef>
                <a:spcPct val="20000"/>
              </a:spcBef>
              <a:buFont typeface="Arial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400" b="1" dirty="0" smtClean="0">
                <a:solidFill>
                  <a:srgbClr val="002060"/>
                </a:solidFill>
              </a:rPr>
              <a:t>◆お問い合わせ、お申し込みはお電話で承ります</a:t>
            </a:r>
            <a:endParaRPr lang="en-US" altLang="ja-JP" sz="2400" b="1" dirty="0" smtClean="0">
              <a:solidFill>
                <a:srgbClr val="002060"/>
              </a:solidFill>
            </a:endParaRPr>
          </a:p>
          <a:p>
            <a:r>
              <a:rPr lang="ja-JP" altLang="en-US" sz="2400" b="1" dirty="0" smtClean="0">
                <a:solidFill>
                  <a:srgbClr val="002060"/>
                </a:solidFill>
              </a:rPr>
              <a:t>　介護施設○○○</a:t>
            </a:r>
            <a:endParaRPr lang="en-US" altLang="ja-JP" sz="2400" b="1" dirty="0" smtClean="0">
              <a:solidFill>
                <a:srgbClr val="002060"/>
              </a:solidFill>
            </a:endParaRPr>
          </a:p>
          <a:p>
            <a:r>
              <a:rPr lang="ja-JP" altLang="en-US" sz="2400" b="1" dirty="0">
                <a:solidFill>
                  <a:srgbClr val="002060"/>
                </a:solidFill>
              </a:rPr>
              <a:t>　</a:t>
            </a:r>
            <a:r>
              <a:rPr lang="ja-JP" altLang="en-US" sz="2400" b="1" dirty="0" smtClean="0">
                <a:solidFill>
                  <a:srgbClr val="002060"/>
                </a:solidFill>
              </a:rPr>
              <a:t>ＴＥＬ　　　　　　　</a:t>
            </a:r>
            <a:r>
              <a:rPr lang="ja-JP" altLang="en-US" sz="24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（担当：○○</a:t>
            </a:r>
            <a:r>
              <a:rPr lang="ja-JP" altLang="en-US" sz="2400" b="1" dirty="0" smtClean="0">
                <a:solidFill>
                  <a:srgbClr val="002060"/>
                </a:solidFill>
              </a:rPr>
              <a:t>）</a:t>
            </a:r>
            <a:endParaRPr lang="ja-JP" altLang="en-US" sz="2400" b="1" dirty="0">
              <a:solidFill>
                <a:srgbClr val="002060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26256" y="3744268"/>
            <a:ext cx="4032448" cy="194421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 cmpd="dbl">
            <a:noFill/>
          </a:ln>
        </p:spPr>
        <p:txBody>
          <a:bodyPr vert="horz" wrap="square" lIns="103483" tIns="51741" rIns="103483" bIns="51741" rtlCol="0" anchor="t">
            <a:normAutofit fontScale="92500" lnSpcReduction="10000"/>
          </a:bodyPr>
          <a:lstStyle/>
          <a:p>
            <a:r>
              <a:rPr lang="ja-JP" altLang="en-US" sz="2400" b="1" dirty="0" smtClean="0">
                <a:solidFill>
                  <a:schemeClr val="accent4">
                    <a:lumMod val="75000"/>
                  </a:schemeClr>
                </a:solidFill>
              </a:rPr>
              <a:t>介護助手のお仕事って？</a:t>
            </a:r>
            <a:r>
              <a:rPr lang="ja-JP" altLang="en-US" sz="2400" b="1" dirty="0" smtClean="0">
                <a:solidFill>
                  <a:srgbClr val="002060"/>
                </a:solidFill>
              </a:rPr>
              <a:t>　</a:t>
            </a:r>
            <a:r>
              <a:rPr lang="ja-JP" altLang="en-US" b="1" dirty="0" smtClean="0">
                <a:solidFill>
                  <a:srgbClr val="002060"/>
                </a:solidFill>
              </a:rPr>
              <a:t>　　　　</a:t>
            </a:r>
            <a:r>
              <a:rPr lang="ja-JP" altLang="en-US" sz="2400" b="1" dirty="0" smtClean="0">
                <a:solidFill>
                  <a:srgbClr val="002060"/>
                </a:solidFill>
              </a:rPr>
              <a:t>お掃除、洗濯、食事の準備、シーツ交換、入浴などの　</a:t>
            </a:r>
            <a:endParaRPr lang="en-US" altLang="ja-JP" sz="2400" b="1" dirty="0" smtClean="0">
              <a:solidFill>
                <a:srgbClr val="002060"/>
              </a:solidFill>
            </a:endParaRPr>
          </a:p>
          <a:p>
            <a:r>
              <a:rPr lang="ja-JP" altLang="en-US" sz="2400" b="1" dirty="0" smtClean="0">
                <a:solidFill>
                  <a:srgbClr val="002060"/>
                </a:solidFill>
              </a:rPr>
              <a:t>お手伝いや、話し相手、見守り、レクレーションへの参加です。</a:t>
            </a:r>
            <a:endParaRPr kumimoji="1" lang="ja-JP" altLang="en-US" sz="2400" b="1" dirty="0">
              <a:solidFill>
                <a:srgbClr val="002060"/>
              </a:solidFill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26256" y="215876"/>
            <a:ext cx="1008112" cy="432048"/>
          </a:xfrm>
          <a:prstGeom prst="rect">
            <a:avLst/>
          </a:prstGeom>
          <a:solidFill>
            <a:schemeClr val="bg1"/>
          </a:solidFill>
          <a:ln w="12700" cmpd="dbl">
            <a:solidFill>
              <a:schemeClr val="tx1"/>
            </a:solidFill>
          </a:ln>
        </p:spPr>
        <p:txBody>
          <a:bodyPr vert="horz" wrap="square" lIns="103483" tIns="51741" rIns="103483" bIns="51741" rtlCol="0" anchor="ctr">
            <a:normAutofit/>
          </a:bodyPr>
          <a:lstStyle/>
          <a:p>
            <a:pPr algn="ctr"/>
            <a:r>
              <a:rPr lang="ja-JP" altLang="en-US" b="1" dirty="0" smtClean="0">
                <a:solidFill>
                  <a:srgbClr val="002060"/>
                </a:solidFill>
              </a:rPr>
              <a:t>様式６</a:t>
            </a:r>
            <a:endParaRPr kumimoji="1" lang="ja-JP" altLang="en-US" b="1" dirty="0">
              <a:solidFill>
                <a:srgbClr val="002060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527687" y="10369004"/>
            <a:ext cx="583345" cy="287884"/>
          </a:xfrm>
          <a:prstGeom prst="rect">
            <a:avLst/>
          </a:prstGeom>
          <a:solidFill>
            <a:schemeClr val="bg1"/>
          </a:solidFill>
          <a:ln w="12700" cmpd="dbl">
            <a:noFill/>
          </a:ln>
        </p:spPr>
        <p:txBody>
          <a:bodyPr vert="horz" wrap="square" lIns="103483" tIns="51741" rIns="103483" bIns="51741" rtlCol="0" anchor="t">
            <a:normAutofit fontScale="70000" lnSpcReduction="20000"/>
          </a:bodyPr>
          <a:lstStyle/>
          <a:p>
            <a:r>
              <a:rPr kumimoji="1" lang="ja-JP" altLang="en-US" dirty="0" smtClean="0">
                <a:solidFill>
                  <a:srgbClr val="002060"/>
                </a:solidFill>
              </a:rPr>
              <a:t>１５</a:t>
            </a:r>
            <a:endParaRPr kumimoji="1" lang="ja-JP" alt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7062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G" val="7580b10c-d8c7-443e-9969-5b15b66f99c1"/>
</p:tagLst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ハードカバー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>
    <a:txDef>
      <a:spPr>
        <a:solidFill>
          <a:schemeClr val="accent3">
            <a:lumMod val="40000"/>
            <a:lumOff val="60000"/>
          </a:schemeClr>
        </a:solidFill>
        <a:ln w="12700" cmpd="dbl">
          <a:noFill/>
        </a:ln>
      </a:spPr>
      <a:bodyPr vert="horz" lIns="103483" tIns="51741" rIns="103483" bIns="51741" rtlCol="0" anchor="t">
        <a:normAutofit/>
      </a:bodyPr>
      <a:lstStyle>
        <a:defPPr>
          <a:defRPr b="1" dirty="0">
            <a:solidFill>
              <a:srgbClr val="002060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