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>
        <p:scale>
          <a:sx n="84" d="100"/>
          <a:sy n="84" d="100"/>
        </p:scale>
        <p:origin x="1500" y="-2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83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72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4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48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46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02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4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82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31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668CA-B099-4739-8BAE-F507D4100F78}" type="datetimeFigureOut">
              <a:rPr kumimoji="1" lang="ja-JP" altLang="en-US" smtClean="0"/>
              <a:t>2025/4/23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47F1-3DAD-45D0-862C-8C864F7A0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4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3995C22-1E1D-F702-B9D2-C2663365FBB4}"/>
              </a:ext>
            </a:extLst>
          </p:cNvPr>
          <p:cNvSpPr/>
          <p:nvPr/>
        </p:nvSpPr>
        <p:spPr>
          <a:xfrm>
            <a:off x="562027" y="1822794"/>
            <a:ext cx="5733946" cy="6243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子育て家庭がお出かけしやすい環境づくりに向けて、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とやま子育て応援団協賛事業者による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子育て世帯に配慮したサービスの提供や施設の整備を補助します。</a:t>
            </a:r>
            <a:endParaRPr kumimoji="1" lang="ja-JP" altLang="en-US" sz="1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57A40B-9CE4-ECAC-E4C3-83586F76BDE0}"/>
              </a:ext>
            </a:extLst>
          </p:cNvPr>
          <p:cNvSpPr txBox="1"/>
          <p:nvPr/>
        </p:nvSpPr>
        <p:spPr>
          <a:xfrm>
            <a:off x="338036" y="3748884"/>
            <a:ext cx="5258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補助対象、補助率・補助上限額</a:t>
            </a:r>
          </a:p>
          <a:p>
            <a:endParaRPr kumimoji="1" lang="ja-JP" altLang="en-US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CEABD1-9B49-B264-5E90-7F1A0B7E2A2A}"/>
              </a:ext>
            </a:extLst>
          </p:cNvPr>
          <p:cNvSpPr txBox="1"/>
          <p:nvPr/>
        </p:nvSpPr>
        <p:spPr>
          <a:xfrm>
            <a:off x="338036" y="4192176"/>
            <a:ext cx="644871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 子育て家庭に配慮したサービスの提供に要する費用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・離乳食の提供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・おむつ交換セットの提供　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補助率：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１／２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補助上限額：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２５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② 子育て家庭に配慮した設備等の整備に要する費用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・授乳ができる設備の整備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・おむつ替えができる設備の整備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・こどもが遊べるスペースの整備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・その他子育て家庭の利用を想定して設置する設備等の整備 等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補助率：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１／２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補助上限額：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５０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万円</a:t>
            </a:r>
            <a:endParaRPr kumimoji="1"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詳細は富山県ホームページでご確認ください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E1A230A-8C55-3FA6-7F3E-17675A67FB34}"/>
              </a:ext>
            </a:extLst>
          </p:cNvPr>
          <p:cNvSpPr/>
          <p:nvPr/>
        </p:nvSpPr>
        <p:spPr>
          <a:xfrm>
            <a:off x="0" y="463379"/>
            <a:ext cx="6858000" cy="762608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子育て家庭のお出かけを</a:t>
            </a:r>
            <a:endParaRPr kumimoji="1"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応援する取組を支援します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15BAE5B-7258-4126-302C-0F30D4DDCC8F}"/>
              </a:ext>
            </a:extLst>
          </p:cNvPr>
          <p:cNvSpPr/>
          <p:nvPr/>
        </p:nvSpPr>
        <p:spPr>
          <a:xfrm>
            <a:off x="336716" y="1291822"/>
            <a:ext cx="6184568" cy="47866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富山県子育て家庭おでかけ推進事業費補助金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49522A5-C8F8-ED57-1116-B086935AA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7" y="108065"/>
            <a:ext cx="1233052" cy="111495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710D0C-5E46-4F74-4E84-F9B61AAF7AD0}"/>
              </a:ext>
            </a:extLst>
          </p:cNvPr>
          <p:cNvSpPr txBox="1"/>
          <p:nvPr/>
        </p:nvSpPr>
        <p:spPr>
          <a:xfrm>
            <a:off x="336055" y="2532392"/>
            <a:ext cx="357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募集時期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9CEA6EA-8DE8-017F-C798-06DA77E14207}"/>
              </a:ext>
            </a:extLst>
          </p:cNvPr>
          <p:cNvSpPr txBox="1"/>
          <p:nvPr/>
        </p:nvSpPr>
        <p:spPr>
          <a:xfrm>
            <a:off x="338036" y="2872696"/>
            <a:ext cx="61819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kumimoji="1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２４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日（木） ～　令和８年</a:t>
            </a:r>
            <a:r>
              <a:rPr kumimoji="1" lang="ja-JP" altLang="en-US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</a:t>
            </a:r>
            <a:r>
              <a:rPr kumimoji="1" lang="ja-JP" altLang="en-US" sz="16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kumimoji="1" lang="ja-JP" altLang="en-US" sz="24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１３</a:t>
            </a:r>
            <a:r>
              <a:rPr kumimoji="1" lang="ja-JP" altLang="en-US" sz="16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</a:t>
            </a:r>
            <a:r>
              <a:rPr kumimoji="1" lang="ja-JP" altLang="en-US" sz="16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金</a:t>
            </a:r>
            <a:r>
              <a:rPr kumimoji="1" lang="ja-JP" altLang="en-US" sz="1600" u="sng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1600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300"/>
              </a:spcBef>
            </a:pP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予算上限に達した場合、募集期間内であっても募集を締め切ります。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EC90D2C-A592-0844-78CB-0F8616B4CAC1}"/>
              </a:ext>
            </a:extLst>
          </p:cNvPr>
          <p:cNvSpPr/>
          <p:nvPr/>
        </p:nvSpPr>
        <p:spPr>
          <a:xfrm>
            <a:off x="254455" y="2503364"/>
            <a:ext cx="6349091" cy="1153714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C0DBC9CD-5B90-C2EE-B1BB-93E24690C06A}"/>
              </a:ext>
            </a:extLst>
          </p:cNvPr>
          <p:cNvSpPr/>
          <p:nvPr/>
        </p:nvSpPr>
        <p:spPr>
          <a:xfrm>
            <a:off x="254454" y="3719856"/>
            <a:ext cx="6349092" cy="4363350"/>
          </a:xfrm>
          <a:prstGeom prst="roundRect">
            <a:avLst>
              <a:gd name="adj" fmla="val 4509"/>
            </a:avLst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35B483-6A67-B96B-0D35-7C5EDF7408CD}"/>
              </a:ext>
            </a:extLst>
          </p:cNvPr>
          <p:cNvSpPr txBox="1"/>
          <p:nvPr/>
        </p:nvSpPr>
        <p:spPr>
          <a:xfrm>
            <a:off x="336055" y="8294348"/>
            <a:ext cx="357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申請先、お問い合わせ先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76307DE-8E6F-1BF4-5B25-826CE42AE7FB}"/>
              </a:ext>
            </a:extLst>
          </p:cNvPr>
          <p:cNvSpPr txBox="1"/>
          <p:nvPr/>
        </p:nvSpPr>
        <p:spPr>
          <a:xfrm>
            <a:off x="362789" y="8675586"/>
            <a:ext cx="4145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富山県厚生部こども家庭室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：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076-444-9683</a:t>
            </a:r>
          </a:p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E-mail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kumimoji="1"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akodomokatei@pref.toyama.lg.jp</a:t>
            </a:r>
          </a:p>
          <a:p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F63992C-9E4D-1A40-69FF-98B4A4BDE09A}"/>
              </a:ext>
            </a:extLst>
          </p:cNvPr>
          <p:cNvSpPr/>
          <p:nvPr/>
        </p:nvSpPr>
        <p:spPr>
          <a:xfrm>
            <a:off x="255446" y="8223803"/>
            <a:ext cx="6347109" cy="1638655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413D53-9A9E-D292-4F62-F0EC48B079B5}"/>
              </a:ext>
            </a:extLst>
          </p:cNvPr>
          <p:cNvSpPr txBox="1"/>
          <p:nvPr/>
        </p:nvSpPr>
        <p:spPr>
          <a:xfrm>
            <a:off x="563346" y="9489705"/>
            <a:ext cx="3744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富山県子育て家庭おでかけ推進事業費補助金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94284C7-AFB2-BD62-3422-F910ADD9E38D}"/>
              </a:ext>
            </a:extLst>
          </p:cNvPr>
          <p:cNvSpPr/>
          <p:nvPr/>
        </p:nvSpPr>
        <p:spPr>
          <a:xfrm>
            <a:off x="4310749" y="9489705"/>
            <a:ext cx="578675" cy="306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4" name="グラフィックス 23" descr="拡大鏡 単色塗りつぶし">
            <a:extLst>
              <a:ext uri="{FF2B5EF4-FFF2-40B4-BE49-F238E27FC236}">
                <a16:creationId xmlns:a16="http://schemas.microsoft.com/office/drawing/2014/main" id="{4446F155-664C-4AB1-564A-340B677B7F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36262" y="9487546"/>
            <a:ext cx="323467" cy="323467"/>
          </a:xfrm>
          <a:prstGeom prst="rect">
            <a:avLst/>
          </a:prstGeom>
        </p:spPr>
      </p:pic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366C5058-6723-43D0-076C-532381F487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694" y="8727147"/>
            <a:ext cx="954107" cy="95410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7B36C65-FAF8-AEDC-3A16-82889AD55E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334" y="5420462"/>
            <a:ext cx="992250" cy="1231047"/>
          </a:xfrm>
          <a:prstGeom prst="rect">
            <a:avLst/>
          </a:prstGeom>
        </p:spPr>
      </p:pic>
      <p:pic>
        <p:nvPicPr>
          <p:cNvPr id="23" name="図 22" descr="アイコン&#10;&#10;自動的に生成された説明">
            <a:extLst>
              <a:ext uri="{FF2B5EF4-FFF2-40B4-BE49-F238E27FC236}">
                <a16:creationId xmlns:a16="http://schemas.microsoft.com/office/drawing/2014/main" id="{1E398B7D-095D-B7BD-FD8E-6C2DF67C033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753"/>
          <a:stretch/>
        </p:blipFill>
        <p:spPr>
          <a:xfrm>
            <a:off x="5414954" y="4051579"/>
            <a:ext cx="1105010" cy="135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32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</TotalTime>
  <Words>234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石田　朗大</dc:creator>
  <cp:lastModifiedBy>村山　璃絵</cp:lastModifiedBy>
  <cp:revision>28</cp:revision>
  <cp:lastPrinted>2025-04-23T01:54:40Z</cp:lastPrinted>
  <dcterms:created xsi:type="dcterms:W3CDTF">2023-06-14T06:57:41Z</dcterms:created>
  <dcterms:modified xsi:type="dcterms:W3CDTF">2025-04-23T01:57:41Z</dcterms:modified>
</cp:coreProperties>
</file>