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735763" cy="9869488"/>
  <p:defaultTextStyle>
    <a:defPPr>
      <a:defRPr lang="ja-JP"/>
    </a:defPPr>
    <a:lvl1pPr algn="l" rtl="0" fontAlgn="base">
      <a:spcBef>
        <a:spcPct val="0"/>
      </a:spcBef>
      <a:spcAft>
        <a:spcPct val="0"/>
      </a:spcAft>
      <a:defRPr kumimoji="1" sz="1900" kern="1200">
        <a:solidFill>
          <a:schemeClr val="tx1"/>
        </a:solidFill>
        <a:latin typeface="Arial" charset="0"/>
        <a:ea typeface="ＭＳ Ｐゴシック" pitchFamily="50" charset="-128"/>
        <a:cs typeface="+mn-cs"/>
      </a:defRPr>
    </a:lvl1pPr>
    <a:lvl2pPr marL="100013" indent="357188" algn="l" rtl="0" fontAlgn="base">
      <a:spcBef>
        <a:spcPct val="0"/>
      </a:spcBef>
      <a:spcAft>
        <a:spcPct val="0"/>
      </a:spcAft>
      <a:defRPr kumimoji="1" sz="1900" kern="1200">
        <a:solidFill>
          <a:schemeClr val="tx1"/>
        </a:solidFill>
        <a:latin typeface="Arial" charset="0"/>
        <a:ea typeface="ＭＳ Ｐゴシック" pitchFamily="50" charset="-128"/>
        <a:cs typeface="+mn-cs"/>
      </a:defRPr>
    </a:lvl2pPr>
    <a:lvl3pPr marL="201613" indent="712788" algn="l" rtl="0" fontAlgn="base">
      <a:spcBef>
        <a:spcPct val="0"/>
      </a:spcBef>
      <a:spcAft>
        <a:spcPct val="0"/>
      </a:spcAft>
      <a:defRPr kumimoji="1" sz="1900" kern="1200">
        <a:solidFill>
          <a:schemeClr val="tx1"/>
        </a:solidFill>
        <a:latin typeface="Arial" charset="0"/>
        <a:ea typeface="ＭＳ Ｐゴシック" pitchFamily="50" charset="-128"/>
        <a:cs typeface="+mn-cs"/>
      </a:defRPr>
    </a:lvl3pPr>
    <a:lvl4pPr marL="303213" indent="1068388" algn="l" rtl="0" fontAlgn="base">
      <a:spcBef>
        <a:spcPct val="0"/>
      </a:spcBef>
      <a:spcAft>
        <a:spcPct val="0"/>
      </a:spcAft>
      <a:defRPr kumimoji="1" sz="1900" kern="1200">
        <a:solidFill>
          <a:schemeClr val="tx1"/>
        </a:solidFill>
        <a:latin typeface="Arial" charset="0"/>
        <a:ea typeface="ＭＳ Ｐゴシック" pitchFamily="50" charset="-128"/>
        <a:cs typeface="+mn-cs"/>
      </a:defRPr>
    </a:lvl4pPr>
    <a:lvl5pPr marL="404813" indent="1423988" algn="l" rtl="0" fontAlgn="base">
      <a:spcBef>
        <a:spcPct val="0"/>
      </a:spcBef>
      <a:spcAft>
        <a:spcPct val="0"/>
      </a:spcAft>
      <a:defRPr kumimoji="1" sz="1900" kern="1200">
        <a:solidFill>
          <a:schemeClr val="tx1"/>
        </a:solidFill>
        <a:latin typeface="Arial" charset="0"/>
        <a:ea typeface="ＭＳ Ｐゴシック" pitchFamily="50" charset="-128"/>
        <a:cs typeface="+mn-cs"/>
      </a:defRPr>
    </a:lvl5pPr>
    <a:lvl6pPr marL="2286000" algn="l" defTabSz="914400" rtl="0" eaLnBrk="1" latinLnBrk="0" hangingPunct="1">
      <a:defRPr kumimoji="1" sz="1900" kern="1200">
        <a:solidFill>
          <a:schemeClr val="tx1"/>
        </a:solidFill>
        <a:latin typeface="Arial" charset="0"/>
        <a:ea typeface="ＭＳ Ｐゴシック" pitchFamily="50" charset="-128"/>
        <a:cs typeface="+mn-cs"/>
      </a:defRPr>
    </a:lvl6pPr>
    <a:lvl7pPr marL="2743200" algn="l" defTabSz="914400" rtl="0" eaLnBrk="1" latinLnBrk="0" hangingPunct="1">
      <a:defRPr kumimoji="1" sz="1900" kern="1200">
        <a:solidFill>
          <a:schemeClr val="tx1"/>
        </a:solidFill>
        <a:latin typeface="Arial" charset="0"/>
        <a:ea typeface="ＭＳ Ｐゴシック" pitchFamily="50" charset="-128"/>
        <a:cs typeface="+mn-cs"/>
      </a:defRPr>
    </a:lvl7pPr>
    <a:lvl8pPr marL="3200400" algn="l" defTabSz="914400" rtl="0" eaLnBrk="1" latinLnBrk="0" hangingPunct="1">
      <a:defRPr kumimoji="1" sz="1900" kern="1200">
        <a:solidFill>
          <a:schemeClr val="tx1"/>
        </a:solidFill>
        <a:latin typeface="Arial" charset="0"/>
        <a:ea typeface="ＭＳ Ｐゴシック" pitchFamily="50" charset="-128"/>
        <a:cs typeface="+mn-cs"/>
      </a:defRPr>
    </a:lvl8pPr>
    <a:lvl9pPr marL="3657600" algn="l" defTabSz="914400" rtl="0" eaLnBrk="1" latinLnBrk="0" hangingPunct="1">
      <a:defRPr kumimoji="1" sz="19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0033CC"/>
    <a:srgbClr val="FFFF00"/>
    <a:srgbClr val="00FF00"/>
    <a:srgbClr val="009900"/>
    <a:srgbClr val="9966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0" d="100"/>
          <a:sy n="120" d="100"/>
        </p:scale>
        <p:origin x="-1536" y="3744"/>
      </p:cViewPr>
      <p:guideLst>
        <p:guide orient="horz" pos="2475"/>
        <p:guide pos="3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N:\&#30044;&#30740;%20&#30740;&#31350;&#22577;&#21578;&#26360;\&#65411;&#65438;&#65392;&#65408;&#38598;&#35336;&#35299;&#265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30044;&#30740;%20&#30740;&#31350;&#22577;&#21578;&#26360;\&#65411;&#65438;&#65392;&#65408;&#38598;&#35336;&#35299;&#265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30044;&#30740;%20&#30740;&#31350;&#22577;&#21578;&#26360;\&#65411;&#65438;&#65392;&#65408;&#38598;&#35336;&#35299;&#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Pt>
            <c:idx val="0"/>
            <c:bubble3D val="0"/>
            <c:spPr>
              <a:solidFill>
                <a:srgbClr val="FFFF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6095-491C-AAD0-04093EE46E3F}"/>
              </c:ext>
            </c:extLst>
          </c:dPt>
          <c:dPt>
            <c:idx val="1"/>
            <c:bubble3D val="0"/>
            <c:spPr>
              <a:solidFill>
                <a:srgbClr val="00FF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6095-491C-AAD0-04093EE46E3F}"/>
              </c:ext>
            </c:extLst>
          </c:dPt>
          <c:dPt>
            <c:idx val="2"/>
            <c:bubble3D val="0"/>
            <c:spPr>
              <a:solidFill>
                <a:srgbClr val="FF6699"/>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6095-491C-AAD0-04093EE46E3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E99B-4B75-A133-7D0432B40A18}"/>
              </c:ext>
            </c:extLst>
          </c:dPt>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val>
            <c:numRef>
              <c:f>要因詳細解析!$AC$37:$AE$37</c:f>
              <c:numCache>
                <c:formatCode>0%</c:formatCode>
                <c:ptCount val="3"/>
                <c:pt idx="0">
                  <c:v>0.43396226415094341</c:v>
                </c:pt>
                <c:pt idx="1">
                  <c:v>0.24528301886792453</c:v>
                </c:pt>
                <c:pt idx="2">
                  <c:v>0.32075471698113206</c:v>
                </c:pt>
              </c:numCache>
            </c:numRef>
          </c:val>
          <c:extLst xmlns:c16r2="http://schemas.microsoft.com/office/drawing/2015/06/chart">
            <c:ext xmlns:c16="http://schemas.microsoft.com/office/drawing/2014/chart" uri="{C3380CC4-5D6E-409C-BE32-E72D297353CC}">
              <c16:uniqueId val="{00000000-6095-491C-AAD0-04093EE46E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Pt>
            <c:idx val="0"/>
            <c:bubble3D val="0"/>
            <c:spPr>
              <a:solidFill>
                <a:srgbClr val="FFFF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402A-4F0F-81B1-9B4891E16145}"/>
              </c:ext>
            </c:extLst>
          </c:dPt>
          <c:dPt>
            <c:idx val="1"/>
            <c:bubble3D val="0"/>
            <c:spPr>
              <a:solidFill>
                <a:srgbClr val="00FF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402A-4F0F-81B1-9B4891E16145}"/>
              </c:ext>
            </c:extLst>
          </c:dPt>
          <c:dPt>
            <c:idx val="2"/>
            <c:bubble3D val="0"/>
            <c:spPr>
              <a:solidFill>
                <a:srgbClr val="FF6699"/>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8-402A-4F0F-81B1-9B4891E16145}"/>
              </c:ext>
            </c:extLst>
          </c:dPt>
          <c:dPt>
            <c:idx val="3"/>
            <c:bubble3D val="0"/>
            <c:spPr>
              <a:solidFill>
                <a:srgbClr val="FF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A-402A-4F0F-81B1-9B4891E16145}"/>
              </c:ext>
            </c:extLst>
          </c:dPt>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val>
            <c:numRef>
              <c:f>要因詳細解析!$AG$37:$AJ$37</c:f>
              <c:numCache>
                <c:formatCode>0%</c:formatCode>
                <c:ptCount val="4"/>
                <c:pt idx="0">
                  <c:v>0.38461538461538464</c:v>
                </c:pt>
                <c:pt idx="1">
                  <c:v>7.6923076923076927E-2</c:v>
                </c:pt>
                <c:pt idx="2">
                  <c:v>0.5</c:v>
                </c:pt>
                <c:pt idx="3">
                  <c:v>3.8461538461538464E-2</c:v>
                </c:pt>
              </c:numCache>
            </c:numRef>
          </c:val>
          <c:extLst xmlns:c16r2="http://schemas.microsoft.com/office/drawing/2015/06/chart">
            <c:ext xmlns:c16="http://schemas.microsoft.com/office/drawing/2014/chart" uri="{C3380CC4-5D6E-409C-BE32-E72D297353CC}">
              <c16:uniqueId val="{00000000-402A-4F0F-81B1-9B4891E161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Pt>
            <c:idx val="0"/>
            <c:bubble3D val="0"/>
            <c:spPr>
              <a:solidFill>
                <a:srgbClr val="FFFF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4E5C-4399-8FB2-38A1B8741213}"/>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9C8B-4AE2-9C5E-ECE048ED18AB}"/>
              </c:ext>
            </c:extLst>
          </c:dPt>
          <c:dPt>
            <c:idx val="2"/>
            <c:bubble3D val="0"/>
            <c:spPr>
              <a:solidFill>
                <a:srgbClr val="FF6699"/>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6-4E5C-4399-8FB2-38A1B8741213}"/>
              </c:ext>
            </c:extLst>
          </c:dPt>
          <c:dPt>
            <c:idx val="3"/>
            <c:bubble3D val="0"/>
            <c:spPr>
              <a:solidFill>
                <a:srgbClr val="FF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4E5C-4399-8FB2-38A1B8741213}"/>
              </c:ext>
            </c:extLst>
          </c:dPt>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val>
            <c:numRef>
              <c:f>要因詳細解析!$AK$37:$AN$37</c:f>
              <c:numCache>
                <c:formatCode>0%</c:formatCode>
                <c:ptCount val="4"/>
                <c:pt idx="0">
                  <c:v>0.3</c:v>
                </c:pt>
                <c:pt idx="2">
                  <c:v>0.5</c:v>
                </c:pt>
                <c:pt idx="3">
                  <c:v>0.2</c:v>
                </c:pt>
              </c:numCache>
            </c:numRef>
          </c:val>
          <c:extLst xmlns:c16r2="http://schemas.microsoft.com/office/drawing/2015/06/chart">
            <c:ext xmlns:c16="http://schemas.microsoft.com/office/drawing/2014/chart" uri="{C3380CC4-5D6E-409C-BE32-E72D297353CC}">
              <c16:uniqueId val="{00000000-4E5C-4399-8FB2-38A1B87412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85" y="3077426"/>
            <a:ext cx="5829233" cy="2123078"/>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67" y="5613254"/>
            <a:ext cx="4800466" cy="2531825"/>
          </a:xfrm>
        </p:spPr>
        <p:txBody>
          <a:bodyPr/>
          <a:lstStyle>
            <a:lvl1pPr marL="0" indent="0" algn="ctr">
              <a:buNone/>
              <a:defRPr/>
            </a:lvl1pPr>
            <a:lvl2pPr marL="101352" indent="0" algn="ctr">
              <a:buNone/>
              <a:defRPr/>
            </a:lvl2pPr>
            <a:lvl3pPr marL="202704" indent="0" algn="ctr">
              <a:buNone/>
              <a:defRPr/>
            </a:lvl3pPr>
            <a:lvl4pPr marL="304057" indent="0" algn="ctr">
              <a:buNone/>
              <a:defRPr/>
            </a:lvl4pPr>
            <a:lvl5pPr marL="405409" indent="0" algn="ctr">
              <a:buNone/>
              <a:defRPr/>
            </a:lvl5pPr>
            <a:lvl6pPr marL="506761" indent="0" algn="ctr">
              <a:buNone/>
              <a:defRPr/>
            </a:lvl6pPr>
            <a:lvl7pPr marL="608113" indent="0" algn="ctr">
              <a:buNone/>
              <a:defRPr/>
            </a:lvl7pPr>
            <a:lvl8pPr marL="709466" indent="0" algn="ctr">
              <a:buNone/>
              <a:defRPr/>
            </a:lvl8pPr>
            <a:lvl9pPr marL="810818"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50FFD6B-BB6F-4392-AFFF-E2B2C6FFD7AC}" type="slidenum">
              <a:rPr lang="en-US" altLang="ja-JP"/>
              <a:pPr>
                <a:defRPr/>
              </a:pPr>
              <a:t>‹#›</a:t>
            </a:fld>
            <a:endParaRPr lang="en-US" altLang="ja-JP"/>
          </a:p>
        </p:txBody>
      </p:sp>
    </p:spTree>
    <p:extLst>
      <p:ext uri="{BB962C8B-B14F-4D97-AF65-F5344CB8AC3E}">
        <p14:creationId xmlns:p14="http://schemas.microsoft.com/office/powerpoint/2010/main" val="297266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8BF65E-020E-4D22-BAC1-472C150265AF}" type="slidenum">
              <a:rPr lang="en-US" altLang="ja-JP"/>
              <a:pPr>
                <a:defRPr/>
              </a:pPr>
              <a:t>‹#›</a:t>
            </a:fld>
            <a:endParaRPr lang="en-US" altLang="ja-JP"/>
          </a:p>
        </p:txBody>
      </p:sp>
    </p:spTree>
    <p:extLst>
      <p:ext uri="{BB962C8B-B14F-4D97-AF65-F5344CB8AC3E}">
        <p14:creationId xmlns:p14="http://schemas.microsoft.com/office/powerpoint/2010/main" val="20713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152" y="396735"/>
            <a:ext cx="1542815" cy="8452276"/>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3035" y="396735"/>
            <a:ext cx="4596862" cy="8452276"/>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ABBCBF8-4427-4A36-BA2F-A44DB2320F14}" type="slidenum">
              <a:rPr lang="en-US" altLang="ja-JP"/>
              <a:pPr>
                <a:defRPr/>
              </a:pPr>
              <a:t>‹#›</a:t>
            </a:fld>
            <a:endParaRPr lang="en-US" altLang="ja-JP"/>
          </a:p>
        </p:txBody>
      </p:sp>
    </p:spTree>
    <p:extLst>
      <p:ext uri="{BB962C8B-B14F-4D97-AF65-F5344CB8AC3E}">
        <p14:creationId xmlns:p14="http://schemas.microsoft.com/office/powerpoint/2010/main" val="15084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C7369-DB6B-4272-9764-5CB22113382F}" type="slidenum">
              <a:rPr lang="en-US" altLang="ja-JP"/>
              <a:pPr>
                <a:defRPr/>
              </a:pPr>
              <a:t>‹#›</a:t>
            </a:fld>
            <a:endParaRPr lang="en-US" altLang="ja-JP"/>
          </a:p>
        </p:txBody>
      </p:sp>
    </p:spTree>
    <p:extLst>
      <p:ext uri="{BB962C8B-B14F-4D97-AF65-F5344CB8AC3E}">
        <p14:creationId xmlns:p14="http://schemas.microsoft.com/office/powerpoint/2010/main" val="245420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599" y="6365595"/>
            <a:ext cx="5829569" cy="1967296"/>
          </a:xfrm>
        </p:spPr>
        <p:txBody>
          <a:bodyPr anchor="t"/>
          <a:lstStyle>
            <a:lvl1pPr algn="l">
              <a:defRPr sz="9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599" y="4198477"/>
            <a:ext cx="5829569" cy="2167119"/>
          </a:xfrm>
        </p:spPr>
        <p:txBody>
          <a:bodyPr anchor="b"/>
          <a:lstStyle>
            <a:lvl1pPr marL="0" indent="0">
              <a:buNone/>
              <a:defRPr sz="400"/>
            </a:lvl1pPr>
            <a:lvl2pPr marL="101352" indent="0">
              <a:buNone/>
              <a:defRPr sz="400"/>
            </a:lvl2pPr>
            <a:lvl3pPr marL="202704" indent="0">
              <a:buNone/>
              <a:defRPr sz="400"/>
            </a:lvl3pPr>
            <a:lvl4pPr marL="304057" indent="0">
              <a:buNone/>
              <a:defRPr sz="300"/>
            </a:lvl4pPr>
            <a:lvl5pPr marL="405409" indent="0">
              <a:buNone/>
              <a:defRPr sz="300"/>
            </a:lvl5pPr>
            <a:lvl6pPr marL="506761" indent="0">
              <a:buNone/>
              <a:defRPr sz="300"/>
            </a:lvl6pPr>
            <a:lvl7pPr marL="608113" indent="0">
              <a:buNone/>
              <a:defRPr sz="300"/>
            </a:lvl7pPr>
            <a:lvl8pPr marL="709466" indent="0">
              <a:buNone/>
              <a:defRPr sz="300"/>
            </a:lvl8pPr>
            <a:lvl9pPr marL="810818" indent="0">
              <a:buNone/>
              <a:defRPr sz="3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74BCB6-1FD3-4431-9194-5AF9EF3A24B1}" type="slidenum">
              <a:rPr lang="en-US" altLang="ja-JP"/>
              <a:pPr>
                <a:defRPr/>
              </a:pPr>
              <a:t>‹#›</a:t>
            </a:fld>
            <a:endParaRPr lang="en-US" altLang="ja-JP"/>
          </a:p>
        </p:txBody>
      </p:sp>
    </p:spTree>
    <p:extLst>
      <p:ext uri="{BB962C8B-B14F-4D97-AF65-F5344CB8AC3E}">
        <p14:creationId xmlns:p14="http://schemas.microsoft.com/office/powerpoint/2010/main" val="209255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3035" y="2311255"/>
            <a:ext cx="3069839" cy="6537756"/>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45128" y="2311255"/>
            <a:ext cx="3069839" cy="6537756"/>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0061F6A-BDD9-48FB-8AB0-9CBCAEA752B0}" type="slidenum">
              <a:rPr lang="en-US" altLang="ja-JP"/>
              <a:pPr>
                <a:defRPr/>
              </a:pPr>
              <a:t>‹#›</a:t>
            </a:fld>
            <a:endParaRPr lang="en-US" altLang="ja-JP"/>
          </a:p>
        </p:txBody>
      </p:sp>
    </p:spTree>
    <p:extLst>
      <p:ext uri="{BB962C8B-B14F-4D97-AF65-F5344CB8AC3E}">
        <p14:creationId xmlns:p14="http://schemas.microsoft.com/office/powerpoint/2010/main" val="35015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3036" y="2217348"/>
            <a:ext cx="3029857" cy="924138"/>
          </a:xfrm>
        </p:spPr>
        <p:txBody>
          <a:bodyPr anchor="b"/>
          <a:lstStyle>
            <a:lvl1pPr marL="0" indent="0">
              <a:buNone/>
              <a:defRPr sz="500" b="1"/>
            </a:lvl1pPr>
            <a:lvl2pPr marL="101352" indent="0">
              <a:buNone/>
              <a:defRPr sz="400" b="1"/>
            </a:lvl2pPr>
            <a:lvl3pPr marL="202704" indent="0">
              <a:buNone/>
              <a:defRPr sz="400" b="1"/>
            </a:lvl3pPr>
            <a:lvl4pPr marL="304057" indent="0">
              <a:buNone/>
              <a:defRPr sz="400" b="1"/>
            </a:lvl4pPr>
            <a:lvl5pPr marL="405409" indent="0">
              <a:buNone/>
              <a:defRPr sz="400" b="1"/>
            </a:lvl5pPr>
            <a:lvl6pPr marL="506761" indent="0">
              <a:buNone/>
              <a:defRPr sz="400" b="1"/>
            </a:lvl6pPr>
            <a:lvl7pPr marL="608113" indent="0">
              <a:buNone/>
              <a:defRPr sz="400" b="1"/>
            </a:lvl7pPr>
            <a:lvl8pPr marL="709466" indent="0">
              <a:buNone/>
              <a:defRPr sz="400" b="1"/>
            </a:lvl8pPr>
            <a:lvl9pPr marL="810818" indent="0">
              <a:buNone/>
              <a:defRPr sz="4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3036" y="3141487"/>
            <a:ext cx="3029857" cy="5707524"/>
          </a:xfrm>
        </p:spPr>
        <p:txBody>
          <a:bodyPr/>
          <a:lstStyle>
            <a:lvl1pPr>
              <a:defRPr sz="500"/>
            </a:lvl1pPr>
            <a:lvl2pPr>
              <a:defRPr sz="400"/>
            </a:lvl2pPr>
            <a:lvl3pPr>
              <a:defRPr sz="400"/>
            </a:lvl3pPr>
            <a:lvl4pPr>
              <a:defRPr sz="400"/>
            </a:lvl4pPr>
            <a:lvl5pPr>
              <a:defRPr sz="400"/>
            </a:lvl5pPr>
            <a:lvl6pPr>
              <a:defRPr sz="400"/>
            </a:lvl6pPr>
            <a:lvl7pPr>
              <a:defRPr sz="400"/>
            </a:lvl7pPr>
            <a:lvl8pPr>
              <a:defRPr sz="400"/>
            </a:lvl8pPr>
            <a:lvl9pPr>
              <a:defRPr sz="4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766" y="2217348"/>
            <a:ext cx="3031201" cy="924138"/>
          </a:xfrm>
        </p:spPr>
        <p:txBody>
          <a:bodyPr anchor="b"/>
          <a:lstStyle>
            <a:lvl1pPr marL="0" indent="0">
              <a:buNone/>
              <a:defRPr sz="500" b="1"/>
            </a:lvl1pPr>
            <a:lvl2pPr marL="101352" indent="0">
              <a:buNone/>
              <a:defRPr sz="400" b="1"/>
            </a:lvl2pPr>
            <a:lvl3pPr marL="202704" indent="0">
              <a:buNone/>
              <a:defRPr sz="400" b="1"/>
            </a:lvl3pPr>
            <a:lvl4pPr marL="304057" indent="0">
              <a:buNone/>
              <a:defRPr sz="400" b="1"/>
            </a:lvl4pPr>
            <a:lvl5pPr marL="405409" indent="0">
              <a:buNone/>
              <a:defRPr sz="400" b="1"/>
            </a:lvl5pPr>
            <a:lvl6pPr marL="506761" indent="0">
              <a:buNone/>
              <a:defRPr sz="400" b="1"/>
            </a:lvl6pPr>
            <a:lvl7pPr marL="608113" indent="0">
              <a:buNone/>
              <a:defRPr sz="400" b="1"/>
            </a:lvl7pPr>
            <a:lvl8pPr marL="709466" indent="0">
              <a:buNone/>
              <a:defRPr sz="400" b="1"/>
            </a:lvl8pPr>
            <a:lvl9pPr marL="810818" indent="0">
              <a:buNone/>
              <a:defRPr sz="4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766" y="3141487"/>
            <a:ext cx="3031201" cy="5707524"/>
          </a:xfrm>
        </p:spPr>
        <p:txBody>
          <a:bodyPr/>
          <a:lstStyle>
            <a:lvl1pPr>
              <a:defRPr sz="500"/>
            </a:lvl1pPr>
            <a:lvl2pPr>
              <a:defRPr sz="400"/>
            </a:lvl2pPr>
            <a:lvl3pPr>
              <a:defRPr sz="400"/>
            </a:lvl3pPr>
            <a:lvl4pPr>
              <a:defRPr sz="400"/>
            </a:lvl4pPr>
            <a:lvl5pPr>
              <a:defRPr sz="400"/>
            </a:lvl5pPr>
            <a:lvl6pPr>
              <a:defRPr sz="400"/>
            </a:lvl6pPr>
            <a:lvl7pPr>
              <a:defRPr sz="400"/>
            </a:lvl7pPr>
            <a:lvl8pPr>
              <a:defRPr sz="400"/>
            </a:lvl8pPr>
            <a:lvl9pPr>
              <a:defRPr sz="4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146F3B1-7291-4FA9-BC61-861E35D34698}" type="slidenum">
              <a:rPr lang="en-US" altLang="ja-JP"/>
              <a:pPr>
                <a:defRPr/>
              </a:pPr>
              <a:t>‹#›</a:t>
            </a:fld>
            <a:endParaRPr lang="en-US" altLang="ja-JP"/>
          </a:p>
        </p:txBody>
      </p:sp>
    </p:spTree>
    <p:extLst>
      <p:ext uri="{BB962C8B-B14F-4D97-AF65-F5344CB8AC3E}">
        <p14:creationId xmlns:p14="http://schemas.microsoft.com/office/powerpoint/2010/main" val="222091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2FA9ED2-629D-451D-B311-F9D7847D2A1B}" type="slidenum">
              <a:rPr lang="en-US" altLang="ja-JP"/>
              <a:pPr>
                <a:defRPr/>
              </a:pPr>
              <a:t>‹#›</a:t>
            </a:fld>
            <a:endParaRPr lang="en-US" altLang="ja-JP"/>
          </a:p>
        </p:txBody>
      </p:sp>
    </p:spTree>
    <p:extLst>
      <p:ext uri="{BB962C8B-B14F-4D97-AF65-F5344CB8AC3E}">
        <p14:creationId xmlns:p14="http://schemas.microsoft.com/office/powerpoint/2010/main" val="152320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3E0EA28-334D-4D4C-A60F-7D2307F96F9E}" type="slidenum">
              <a:rPr lang="en-US" altLang="ja-JP"/>
              <a:pPr>
                <a:defRPr/>
              </a:pPr>
              <a:t>‹#›</a:t>
            </a:fld>
            <a:endParaRPr lang="en-US" altLang="ja-JP"/>
          </a:p>
        </p:txBody>
      </p:sp>
    </p:spTree>
    <p:extLst>
      <p:ext uri="{BB962C8B-B14F-4D97-AF65-F5344CB8AC3E}">
        <p14:creationId xmlns:p14="http://schemas.microsoft.com/office/powerpoint/2010/main" val="248686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3034" y="394551"/>
            <a:ext cx="2256098" cy="1678298"/>
          </a:xfrm>
        </p:spPr>
        <p:txBody>
          <a:bodyPr anchor="b"/>
          <a:lstStyle>
            <a:lvl1pPr algn="l">
              <a:defRPr sz="4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448" y="394552"/>
            <a:ext cx="3833519" cy="8454459"/>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3034" y="2072851"/>
            <a:ext cx="2256098" cy="6776161"/>
          </a:xfrm>
        </p:spPr>
        <p:txBody>
          <a:bodyPr/>
          <a:lstStyle>
            <a:lvl1pPr marL="0" indent="0">
              <a:buNone/>
              <a:defRPr sz="300"/>
            </a:lvl1pPr>
            <a:lvl2pPr marL="101352" indent="0">
              <a:buNone/>
              <a:defRPr sz="300"/>
            </a:lvl2pPr>
            <a:lvl3pPr marL="202704" indent="0">
              <a:buNone/>
              <a:defRPr sz="200"/>
            </a:lvl3pPr>
            <a:lvl4pPr marL="304057" indent="0">
              <a:buNone/>
              <a:defRPr sz="200"/>
            </a:lvl4pPr>
            <a:lvl5pPr marL="405409" indent="0">
              <a:buNone/>
              <a:defRPr sz="200"/>
            </a:lvl5pPr>
            <a:lvl6pPr marL="506761" indent="0">
              <a:buNone/>
              <a:defRPr sz="200"/>
            </a:lvl6pPr>
            <a:lvl7pPr marL="608113" indent="0">
              <a:buNone/>
              <a:defRPr sz="200"/>
            </a:lvl7pPr>
            <a:lvl8pPr marL="709466" indent="0">
              <a:buNone/>
              <a:defRPr sz="200"/>
            </a:lvl8pPr>
            <a:lvl9pPr marL="810818" indent="0">
              <a:buNone/>
              <a:defRPr sz="2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C61B0B-6F57-4900-BE33-8F416D960F5C}" type="slidenum">
              <a:rPr lang="en-US" altLang="ja-JP"/>
              <a:pPr>
                <a:defRPr/>
              </a:pPr>
              <a:t>‹#›</a:t>
            </a:fld>
            <a:endParaRPr lang="en-US" altLang="ja-JP"/>
          </a:p>
        </p:txBody>
      </p:sp>
    </p:spTree>
    <p:extLst>
      <p:ext uri="{BB962C8B-B14F-4D97-AF65-F5344CB8AC3E}">
        <p14:creationId xmlns:p14="http://schemas.microsoft.com/office/powerpoint/2010/main" val="167735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52" y="6934128"/>
            <a:ext cx="4114733" cy="818584"/>
          </a:xfrm>
        </p:spPr>
        <p:txBody>
          <a:bodyPr anchor="b"/>
          <a:lstStyle>
            <a:lvl1pPr algn="l">
              <a:defRPr sz="4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252" y="885192"/>
            <a:ext cx="4114733" cy="5943382"/>
          </a:xfrm>
        </p:spPr>
        <p:txBody>
          <a:bodyPr/>
          <a:lstStyle>
            <a:lvl1pPr marL="0" indent="0">
              <a:buNone/>
              <a:defRPr sz="700"/>
            </a:lvl1pPr>
            <a:lvl2pPr marL="101352" indent="0">
              <a:buNone/>
              <a:defRPr sz="600"/>
            </a:lvl2pPr>
            <a:lvl3pPr marL="202704" indent="0">
              <a:buNone/>
              <a:defRPr sz="500"/>
            </a:lvl3pPr>
            <a:lvl4pPr marL="304057" indent="0">
              <a:buNone/>
              <a:defRPr sz="400"/>
            </a:lvl4pPr>
            <a:lvl5pPr marL="405409" indent="0">
              <a:buNone/>
              <a:defRPr sz="400"/>
            </a:lvl5pPr>
            <a:lvl6pPr marL="506761" indent="0">
              <a:buNone/>
              <a:defRPr sz="400"/>
            </a:lvl6pPr>
            <a:lvl7pPr marL="608113" indent="0">
              <a:buNone/>
              <a:defRPr sz="400"/>
            </a:lvl7pPr>
            <a:lvl8pPr marL="709466" indent="0">
              <a:buNone/>
              <a:defRPr sz="400"/>
            </a:lvl8pPr>
            <a:lvl9pPr marL="810818" indent="0">
              <a:buNone/>
              <a:defRPr sz="400"/>
            </a:lvl9pPr>
          </a:lstStyle>
          <a:p>
            <a:pPr lvl="0"/>
            <a:endParaRPr lang="ja-JP" altLang="en-US" noProof="0" smtClean="0"/>
          </a:p>
        </p:txBody>
      </p:sp>
      <p:sp>
        <p:nvSpPr>
          <p:cNvPr id="4" name="テキスト プレースホルダ 3"/>
          <p:cNvSpPr>
            <a:spLocks noGrp="1"/>
          </p:cNvSpPr>
          <p:nvPr>
            <p:ph type="body" sz="half" idx="2"/>
          </p:nvPr>
        </p:nvSpPr>
        <p:spPr>
          <a:xfrm>
            <a:off x="1344252" y="7752713"/>
            <a:ext cx="4114733" cy="1162543"/>
          </a:xfrm>
        </p:spPr>
        <p:txBody>
          <a:bodyPr/>
          <a:lstStyle>
            <a:lvl1pPr marL="0" indent="0">
              <a:buNone/>
              <a:defRPr sz="300"/>
            </a:lvl1pPr>
            <a:lvl2pPr marL="101352" indent="0">
              <a:buNone/>
              <a:defRPr sz="300"/>
            </a:lvl2pPr>
            <a:lvl3pPr marL="202704" indent="0">
              <a:buNone/>
              <a:defRPr sz="200"/>
            </a:lvl3pPr>
            <a:lvl4pPr marL="304057" indent="0">
              <a:buNone/>
              <a:defRPr sz="200"/>
            </a:lvl4pPr>
            <a:lvl5pPr marL="405409" indent="0">
              <a:buNone/>
              <a:defRPr sz="200"/>
            </a:lvl5pPr>
            <a:lvl6pPr marL="506761" indent="0">
              <a:buNone/>
              <a:defRPr sz="200"/>
            </a:lvl6pPr>
            <a:lvl7pPr marL="608113" indent="0">
              <a:buNone/>
              <a:defRPr sz="200"/>
            </a:lvl7pPr>
            <a:lvl8pPr marL="709466" indent="0">
              <a:buNone/>
              <a:defRPr sz="200"/>
            </a:lvl8pPr>
            <a:lvl9pPr marL="810818" indent="0">
              <a:buNone/>
              <a:defRPr sz="2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BB3B2C-E008-4064-BE16-4461721CAAC1}" type="slidenum">
              <a:rPr lang="en-US" altLang="ja-JP"/>
              <a:pPr>
                <a:defRPr/>
              </a:pPr>
              <a:t>‹#›</a:t>
            </a:fld>
            <a:endParaRPr lang="en-US" altLang="ja-JP"/>
          </a:p>
        </p:txBody>
      </p:sp>
    </p:spTree>
    <p:extLst>
      <p:ext uri="{BB962C8B-B14F-4D97-AF65-F5344CB8AC3E}">
        <p14:creationId xmlns:p14="http://schemas.microsoft.com/office/powerpoint/2010/main" val="49231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8" tIns="47889" rIns="95778" bIns="47889"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8" tIns="47889" rIns="95778" bIns="4788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342900" y="9020175"/>
            <a:ext cx="1600200" cy="688975"/>
          </a:xfrm>
          <a:prstGeom prst="rect">
            <a:avLst/>
          </a:prstGeom>
          <a:noFill/>
          <a:ln w="9525">
            <a:noFill/>
            <a:miter lim="800000"/>
            <a:headEnd/>
            <a:tailEnd/>
          </a:ln>
          <a:effectLst/>
        </p:spPr>
        <p:txBody>
          <a:bodyPr vert="horz" wrap="square" lIns="95778" tIns="47889" rIns="95778" bIns="47889" numCol="1" anchor="t" anchorCtr="0" compatLnSpc="1">
            <a:prstTxWarp prst="textNoShape">
              <a:avLst/>
            </a:prstTxWarp>
          </a:bodyPr>
          <a:lstStyle>
            <a:lvl1pPr>
              <a:defRPr sz="15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2343150" y="9020175"/>
            <a:ext cx="2171700" cy="688975"/>
          </a:xfrm>
          <a:prstGeom prst="rect">
            <a:avLst/>
          </a:prstGeom>
          <a:noFill/>
          <a:ln w="9525">
            <a:noFill/>
            <a:miter lim="800000"/>
            <a:headEnd/>
            <a:tailEnd/>
          </a:ln>
          <a:effectLst/>
        </p:spPr>
        <p:txBody>
          <a:bodyPr vert="horz" wrap="square" lIns="95778" tIns="47889" rIns="95778" bIns="47889" numCol="1" anchor="t" anchorCtr="0" compatLnSpc="1">
            <a:prstTxWarp prst="textNoShape">
              <a:avLst/>
            </a:prstTxWarp>
          </a:bodyPr>
          <a:lstStyle>
            <a:lvl1pPr algn="ctr">
              <a:defRPr sz="15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4914900" y="9020175"/>
            <a:ext cx="1600200" cy="688975"/>
          </a:xfrm>
          <a:prstGeom prst="rect">
            <a:avLst/>
          </a:prstGeom>
          <a:noFill/>
          <a:ln w="9525">
            <a:noFill/>
            <a:miter lim="800000"/>
            <a:headEnd/>
            <a:tailEnd/>
          </a:ln>
          <a:effectLst/>
        </p:spPr>
        <p:txBody>
          <a:bodyPr vert="horz" wrap="square" lIns="95778" tIns="47889" rIns="95778" bIns="47889" numCol="1" anchor="t" anchorCtr="0" compatLnSpc="1">
            <a:prstTxWarp prst="textNoShape">
              <a:avLst/>
            </a:prstTxWarp>
          </a:bodyPr>
          <a:lstStyle>
            <a:lvl1pPr algn="r">
              <a:defRPr sz="1500">
                <a:ea typeface="ＭＳ Ｐゴシック" pitchFamily="50" charset="-128"/>
              </a:defRPr>
            </a:lvl1pPr>
          </a:lstStyle>
          <a:p>
            <a:pPr>
              <a:defRPr/>
            </a:pPr>
            <a:fld id="{C7E26513-3F65-4346-9A32-70189E833A0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101352" algn="ctr" defTabSz="957919" rtl="0" fontAlgn="base">
        <a:spcBef>
          <a:spcPct val="0"/>
        </a:spcBef>
        <a:spcAft>
          <a:spcPct val="0"/>
        </a:spcAft>
        <a:defRPr kumimoji="1" sz="4600">
          <a:solidFill>
            <a:schemeClr val="tx2"/>
          </a:solidFill>
          <a:latin typeface="Arial" charset="0"/>
          <a:ea typeface="ＭＳ Ｐゴシック" pitchFamily="50" charset="-128"/>
        </a:defRPr>
      </a:lvl6pPr>
      <a:lvl7pPr marL="202704" algn="ctr" defTabSz="957919" rtl="0" fontAlgn="base">
        <a:spcBef>
          <a:spcPct val="0"/>
        </a:spcBef>
        <a:spcAft>
          <a:spcPct val="0"/>
        </a:spcAft>
        <a:defRPr kumimoji="1" sz="4600">
          <a:solidFill>
            <a:schemeClr val="tx2"/>
          </a:solidFill>
          <a:latin typeface="Arial" charset="0"/>
          <a:ea typeface="ＭＳ Ｐゴシック" pitchFamily="50" charset="-128"/>
        </a:defRPr>
      </a:lvl7pPr>
      <a:lvl8pPr marL="304057" algn="ctr" defTabSz="957919" rtl="0" fontAlgn="base">
        <a:spcBef>
          <a:spcPct val="0"/>
        </a:spcBef>
        <a:spcAft>
          <a:spcPct val="0"/>
        </a:spcAft>
        <a:defRPr kumimoji="1" sz="4600">
          <a:solidFill>
            <a:schemeClr val="tx2"/>
          </a:solidFill>
          <a:latin typeface="Arial" charset="0"/>
          <a:ea typeface="ＭＳ Ｐゴシック" pitchFamily="50" charset="-128"/>
        </a:defRPr>
      </a:lvl8pPr>
      <a:lvl9pPr marL="405409" algn="ctr" defTabSz="957919" rtl="0" fontAlgn="base">
        <a:spcBef>
          <a:spcPct val="0"/>
        </a:spcBef>
        <a:spcAft>
          <a:spcPct val="0"/>
        </a:spcAft>
        <a:defRPr kumimoji="1" sz="4600">
          <a:solidFill>
            <a:schemeClr val="tx2"/>
          </a:solidFill>
          <a:latin typeface="Arial" charset="0"/>
          <a:ea typeface="ＭＳ Ｐゴシック" pitchFamily="50" charset="-128"/>
        </a:defRPr>
      </a:lvl9pPr>
    </p:titleStyle>
    <p:bodyStyle>
      <a:lvl1pPr marL="358775" indent="-358775" algn="l" defTabSz="957263" rtl="0" eaLnBrk="0" fontAlgn="base" hangingPunct="0">
        <a:spcBef>
          <a:spcPct val="20000"/>
        </a:spcBef>
        <a:spcAft>
          <a:spcPct val="0"/>
        </a:spcAft>
        <a:buChar char="•"/>
        <a:defRPr kumimoji="1" sz="33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a:solidFill>
            <a:schemeClr val="tx1"/>
          </a:solidFill>
          <a:latin typeface="+mn-lt"/>
          <a:ea typeface="+mn-ea"/>
        </a:defRPr>
      </a:lvl2pPr>
      <a:lvl3pPr marL="1196975" indent="-238125" algn="l" defTabSz="957263" rtl="0" eaLnBrk="0" fontAlgn="base" hangingPunct="0">
        <a:spcBef>
          <a:spcPct val="20000"/>
        </a:spcBef>
        <a:spcAft>
          <a:spcPct val="0"/>
        </a:spcAft>
        <a:buChar char="•"/>
        <a:defRPr kumimoji="1" sz="2500">
          <a:solidFill>
            <a:schemeClr val="tx1"/>
          </a:solidFill>
          <a:latin typeface="+mn-lt"/>
          <a:ea typeface="+mn-ea"/>
        </a:defRPr>
      </a:lvl3pPr>
      <a:lvl4pPr marL="1674813" indent="-238125" algn="l" defTabSz="957263" rtl="0" eaLnBrk="0" fontAlgn="base" hangingPunct="0">
        <a:spcBef>
          <a:spcPct val="20000"/>
        </a:spcBef>
        <a:spcAft>
          <a:spcPct val="0"/>
        </a:spcAft>
        <a:buChar char="–"/>
        <a:defRPr kumimoji="1" sz="2100">
          <a:solidFill>
            <a:schemeClr val="tx1"/>
          </a:solidFill>
          <a:latin typeface="+mn-lt"/>
          <a:ea typeface="+mn-ea"/>
        </a:defRPr>
      </a:lvl4pPr>
      <a:lvl5pPr marL="2154238" indent="-238125" algn="l" defTabSz="957263" rtl="0" eaLnBrk="0" fontAlgn="base" hangingPunct="0">
        <a:spcBef>
          <a:spcPct val="20000"/>
        </a:spcBef>
        <a:spcAft>
          <a:spcPct val="0"/>
        </a:spcAft>
        <a:buChar char="»"/>
        <a:defRPr kumimoji="1" sz="2100">
          <a:solidFill>
            <a:schemeClr val="tx1"/>
          </a:solidFill>
          <a:latin typeface="+mn-lt"/>
          <a:ea typeface="+mn-ea"/>
        </a:defRPr>
      </a:lvl5pPr>
      <a:lvl6pPr marL="2256495" indent="-239656" algn="l" defTabSz="957919" rtl="0" fontAlgn="base">
        <a:spcBef>
          <a:spcPct val="20000"/>
        </a:spcBef>
        <a:spcAft>
          <a:spcPct val="0"/>
        </a:spcAft>
        <a:buChar char="»"/>
        <a:defRPr kumimoji="1" sz="2100">
          <a:solidFill>
            <a:schemeClr val="tx1"/>
          </a:solidFill>
          <a:latin typeface="+mn-lt"/>
          <a:ea typeface="+mn-ea"/>
        </a:defRPr>
      </a:lvl6pPr>
      <a:lvl7pPr marL="2357848" indent="-239656" algn="l" defTabSz="957919" rtl="0" fontAlgn="base">
        <a:spcBef>
          <a:spcPct val="20000"/>
        </a:spcBef>
        <a:spcAft>
          <a:spcPct val="0"/>
        </a:spcAft>
        <a:buChar char="»"/>
        <a:defRPr kumimoji="1" sz="2100">
          <a:solidFill>
            <a:schemeClr val="tx1"/>
          </a:solidFill>
          <a:latin typeface="+mn-lt"/>
          <a:ea typeface="+mn-ea"/>
        </a:defRPr>
      </a:lvl7pPr>
      <a:lvl8pPr marL="2459200" indent="-239656" algn="l" defTabSz="957919" rtl="0" fontAlgn="base">
        <a:spcBef>
          <a:spcPct val="20000"/>
        </a:spcBef>
        <a:spcAft>
          <a:spcPct val="0"/>
        </a:spcAft>
        <a:buChar char="»"/>
        <a:defRPr kumimoji="1" sz="2100">
          <a:solidFill>
            <a:schemeClr val="tx1"/>
          </a:solidFill>
          <a:latin typeface="+mn-lt"/>
          <a:ea typeface="+mn-ea"/>
        </a:defRPr>
      </a:lvl8pPr>
      <a:lvl9pPr marL="2560552" indent="-239656" algn="l" defTabSz="957919" rtl="0" fontAlgn="base">
        <a:spcBef>
          <a:spcPct val="20000"/>
        </a:spcBef>
        <a:spcAft>
          <a:spcPct val="0"/>
        </a:spcAft>
        <a:buChar char="»"/>
        <a:defRPr kumimoji="1" sz="2100">
          <a:solidFill>
            <a:schemeClr val="tx1"/>
          </a:solidFill>
          <a:latin typeface="+mn-lt"/>
          <a:ea typeface="+mn-ea"/>
        </a:defRPr>
      </a:lvl9pPr>
    </p:bodyStyle>
    <p:otherStyle>
      <a:defPPr>
        <a:defRPr lang="ja-JP"/>
      </a:defPPr>
      <a:lvl1pPr marL="0" algn="l" defTabSz="202704" rtl="0" eaLnBrk="1" latinLnBrk="0" hangingPunct="1">
        <a:defRPr kumimoji="1" sz="400" kern="1200">
          <a:solidFill>
            <a:schemeClr val="tx1"/>
          </a:solidFill>
          <a:latin typeface="+mn-lt"/>
          <a:ea typeface="+mn-ea"/>
          <a:cs typeface="+mn-cs"/>
        </a:defRPr>
      </a:lvl1pPr>
      <a:lvl2pPr marL="101352" algn="l" defTabSz="202704" rtl="0" eaLnBrk="1" latinLnBrk="0" hangingPunct="1">
        <a:defRPr kumimoji="1" sz="400" kern="1200">
          <a:solidFill>
            <a:schemeClr val="tx1"/>
          </a:solidFill>
          <a:latin typeface="+mn-lt"/>
          <a:ea typeface="+mn-ea"/>
          <a:cs typeface="+mn-cs"/>
        </a:defRPr>
      </a:lvl2pPr>
      <a:lvl3pPr marL="202704" algn="l" defTabSz="202704" rtl="0" eaLnBrk="1" latinLnBrk="0" hangingPunct="1">
        <a:defRPr kumimoji="1" sz="400" kern="1200">
          <a:solidFill>
            <a:schemeClr val="tx1"/>
          </a:solidFill>
          <a:latin typeface="+mn-lt"/>
          <a:ea typeface="+mn-ea"/>
          <a:cs typeface="+mn-cs"/>
        </a:defRPr>
      </a:lvl3pPr>
      <a:lvl4pPr marL="304057" algn="l" defTabSz="202704" rtl="0" eaLnBrk="1" latinLnBrk="0" hangingPunct="1">
        <a:defRPr kumimoji="1" sz="400" kern="1200">
          <a:solidFill>
            <a:schemeClr val="tx1"/>
          </a:solidFill>
          <a:latin typeface="+mn-lt"/>
          <a:ea typeface="+mn-ea"/>
          <a:cs typeface="+mn-cs"/>
        </a:defRPr>
      </a:lvl4pPr>
      <a:lvl5pPr marL="405409" algn="l" defTabSz="202704" rtl="0" eaLnBrk="1" latinLnBrk="0" hangingPunct="1">
        <a:defRPr kumimoji="1" sz="400" kern="1200">
          <a:solidFill>
            <a:schemeClr val="tx1"/>
          </a:solidFill>
          <a:latin typeface="+mn-lt"/>
          <a:ea typeface="+mn-ea"/>
          <a:cs typeface="+mn-cs"/>
        </a:defRPr>
      </a:lvl5pPr>
      <a:lvl6pPr marL="506761" algn="l" defTabSz="202704" rtl="0" eaLnBrk="1" latinLnBrk="0" hangingPunct="1">
        <a:defRPr kumimoji="1" sz="400" kern="1200">
          <a:solidFill>
            <a:schemeClr val="tx1"/>
          </a:solidFill>
          <a:latin typeface="+mn-lt"/>
          <a:ea typeface="+mn-ea"/>
          <a:cs typeface="+mn-cs"/>
        </a:defRPr>
      </a:lvl6pPr>
      <a:lvl7pPr marL="608113" algn="l" defTabSz="202704" rtl="0" eaLnBrk="1" latinLnBrk="0" hangingPunct="1">
        <a:defRPr kumimoji="1" sz="400" kern="1200">
          <a:solidFill>
            <a:schemeClr val="tx1"/>
          </a:solidFill>
          <a:latin typeface="+mn-lt"/>
          <a:ea typeface="+mn-ea"/>
          <a:cs typeface="+mn-cs"/>
        </a:defRPr>
      </a:lvl7pPr>
      <a:lvl8pPr marL="709466" algn="l" defTabSz="202704" rtl="0" eaLnBrk="1" latinLnBrk="0" hangingPunct="1">
        <a:defRPr kumimoji="1" sz="400" kern="1200">
          <a:solidFill>
            <a:schemeClr val="tx1"/>
          </a:solidFill>
          <a:latin typeface="+mn-lt"/>
          <a:ea typeface="+mn-ea"/>
          <a:cs typeface="+mn-cs"/>
        </a:defRPr>
      </a:lvl8pPr>
      <a:lvl9pPr marL="810818" algn="l" defTabSz="202704" rtl="0" eaLnBrk="1" latinLnBrk="0" hangingPunct="1">
        <a:defRPr kumimoji="1"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18" Type="http://schemas.openxmlformats.org/officeDocument/2006/relationships/image" Target="../media/image11.png"/><Relationship Id="rId26" Type="http://schemas.openxmlformats.org/officeDocument/2006/relationships/image" Target="../media/image15.emf"/><Relationship Id="rId3" Type="http://schemas.openxmlformats.org/officeDocument/2006/relationships/image" Target="../media/image2.png"/><Relationship Id="rId21" Type="http://schemas.microsoft.com/office/2007/relationships/hdphoto" Target="../media/hdphoto8.wdp"/><Relationship Id="rId7" Type="http://schemas.openxmlformats.org/officeDocument/2006/relationships/image" Target="../media/image5.emf"/><Relationship Id="rId12" Type="http://schemas.openxmlformats.org/officeDocument/2006/relationships/image" Target="../media/image8.png"/><Relationship Id="rId17" Type="http://schemas.microsoft.com/office/2007/relationships/hdphoto" Target="../media/hdphoto6.wdp"/><Relationship Id="rId25" Type="http://schemas.microsoft.com/office/2007/relationships/hdphoto" Target="../media/hdphoto10.wdp"/><Relationship Id="rId2" Type="http://schemas.openxmlformats.org/officeDocument/2006/relationships/image" Target="../media/image1.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4.emf"/><Relationship Id="rId11" Type="http://schemas.microsoft.com/office/2007/relationships/hdphoto" Target="../media/hdphoto3.wdp"/><Relationship Id="rId24" Type="http://schemas.openxmlformats.org/officeDocument/2006/relationships/image" Target="../media/image14.png"/><Relationship Id="rId5" Type="http://schemas.openxmlformats.org/officeDocument/2006/relationships/image" Target="../media/image3.png"/><Relationship Id="rId15" Type="http://schemas.microsoft.com/office/2007/relationships/hdphoto" Target="../media/hdphoto5.wdp"/><Relationship Id="rId23" Type="http://schemas.microsoft.com/office/2007/relationships/hdphoto" Target="../media/hdphoto9.wdp"/><Relationship Id="rId28" Type="http://schemas.openxmlformats.org/officeDocument/2006/relationships/chart" Target="../charts/chart1.xml"/><Relationship Id="rId10" Type="http://schemas.openxmlformats.org/officeDocument/2006/relationships/image" Target="../media/image7.png"/><Relationship Id="rId19" Type="http://schemas.microsoft.com/office/2007/relationships/hdphoto" Target="../media/hdphoto7.wdp"/><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media/image16.emf"/><Relationship Id="rId30"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auto">
          <a:xfrm>
            <a:off x="404813" y="1352550"/>
            <a:ext cx="6048375" cy="1908000"/>
          </a:xfrm>
          <a:prstGeom prst="roundRect">
            <a:avLst>
              <a:gd name="adj" fmla="val 3428"/>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4321175">
              <a:defRPr/>
            </a:pPr>
            <a:endParaRPr lang="ja-JP" altLang="en-US" sz="8500"/>
          </a:p>
        </p:txBody>
      </p:sp>
      <p:sp>
        <p:nvSpPr>
          <p:cNvPr id="2051" name="Text Box 14"/>
          <p:cNvSpPr txBox="1">
            <a:spLocks noChangeAspect="1" noChangeArrowheads="1"/>
          </p:cNvSpPr>
          <p:nvPr/>
        </p:nvSpPr>
        <p:spPr bwMode="auto">
          <a:xfrm rot="-4925570">
            <a:off x="-1108076" y="6897688"/>
            <a:ext cx="28809951"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4" tIns="2247" rIns="4494" bIns="2247">
            <a:spAutoFit/>
          </a:bodyPr>
          <a:lstStyle>
            <a:lvl1pPr marL="15875" indent="-15875" defTabSz="211138" eaLnBrk="0" hangingPunct="0">
              <a:defRPr kumimoji="1" sz="1900">
                <a:solidFill>
                  <a:schemeClr val="tx1"/>
                </a:solidFill>
                <a:latin typeface="Arial" charset="0"/>
                <a:ea typeface="ＭＳ Ｐゴシック" pitchFamily="50" charset="-128"/>
              </a:defRPr>
            </a:lvl1pPr>
            <a:lvl2pPr marL="38100" indent="-15875" defTabSz="211138" eaLnBrk="0" hangingPunct="0">
              <a:defRPr kumimoji="1" sz="1900">
                <a:solidFill>
                  <a:schemeClr val="tx1"/>
                </a:solidFill>
                <a:latin typeface="Arial" charset="0"/>
                <a:ea typeface="ＭＳ Ｐゴシック" pitchFamily="50" charset="-128"/>
              </a:defRPr>
            </a:lvl2pPr>
            <a:lvl3pPr marL="1143000" indent="-228600" defTabSz="211138" eaLnBrk="0" hangingPunct="0">
              <a:defRPr kumimoji="1" sz="1900">
                <a:solidFill>
                  <a:schemeClr val="tx1"/>
                </a:solidFill>
                <a:latin typeface="Arial" charset="0"/>
                <a:ea typeface="ＭＳ Ｐゴシック" pitchFamily="50" charset="-128"/>
              </a:defRPr>
            </a:lvl3pPr>
            <a:lvl4pPr marL="1600200" indent="-228600" defTabSz="211138" eaLnBrk="0" hangingPunct="0">
              <a:defRPr kumimoji="1" sz="1900">
                <a:solidFill>
                  <a:schemeClr val="tx1"/>
                </a:solidFill>
                <a:latin typeface="Arial" charset="0"/>
                <a:ea typeface="ＭＳ Ｐゴシック" pitchFamily="50" charset="-128"/>
              </a:defRPr>
            </a:lvl4pPr>
            <a:lvl5pPr marL="2057400" indent="-228600" defTabSz="211138" eaLnBrk="0" hangingPunct="0">
              <a:defRPr kumimoji="1" sz="1900">
                <a:solidFill>
                  <a:schemeClr val="tx1"/>
                </a:solidFill>
                <a:latin typeface="Arial" charset="0"/>
                <a:ea typeface="ＭＳ Ｐゴシック" pitchFamily="50" charset="-128"/>
              </a:defRPr>
            </a:lvl5pPr>
            <a:lvl6pPr marL="2514600" indent="-228600" defTabSz="211138"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211138"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211138"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211138"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lnSpc>
                <a:spcPts val="350"/>
              </a:lnSpc>
            </a:pPr>
            <a:r>
              <a:rPr lang="ja-JP" altLang="en-US" sz="200" b="1">
                <a:latin typeface="ＭＳ Ｐゴシック" pitchFamily="50" charset="-128"/>
              </a:rPr>
              <a:t>＜特許等の出願状況＞</a:t>
            </a:r>
          </a:p>
          <a:p>
            <a:pPr lvl="1" eaLnBrk="1" hangingPunct="1">
              <a:lnSpc>
                <a:spcPts val="350"/>
              </a:lnSpc>
            </a:pPr>
            <a:r>
              <a:rPr lang="ja-JP" altLang="en-US" sz="200" b="1">
                <a:latin typeface="ＭＳ ゴシック" pitchFamily="49" charset="-128"/>
                <a:ea typeface="ＭＳ ゴシック" pitchFamily="49" charset="-128"/>
              </a:rPr>
              <a:t>・乾燥羊膜及び羊膜の乾燥処理方法：特願</a:t>
            </a:r>
            <a:r>
              <a:rPr lang="en-US" altLang="ja-JP" sz="200" b="1">
                <a:latin typeface="ＭＳ ゴシック" pitchFamily="49" charset="-128"/>
                <a:ea typeface="ＭＳ ゴシック" pitchFamily="49" charset="-128"/>
              </a:rPr>
              <a:t>2005–218129, PCT/JP2006/316269</a:t>
            </a:r>
            <a:r>
              <a:rPr lang="ja-JP" altLang="en-US" sz="200" b="1">
                <a:latin typeface="ＭＳ ゴシック" pitchFamily="49" charset="-128"/>
                <a:ea typeface="ＭＳ ゴシック" pitchFamily="49" charset="-128"/>
              </a:rPr>
              <a:t>　</a:t>
            </a:r>
          </a:p>
          <a:p>
            <a:pPr lvl="1" eaLnBrk="1" hangingPunct="1">
              <a:lnSpc>
                <a:spcPts val="350"/>
              </a:lnSpc>
            </a:pPr>
            <a:r>
              <a:rPr lang="ja-JP" altLang="en-US" sz="200" b="1">
                <a:latin typeface="ＭＳ ゴシック" pitchFamily="49" charset="-128"/>
                <a:ea typeface="ＭＳ ゴシック" pitchFamily="49" charset="-128"/>
              </a:rPr>
              <a:t>・羊膜からなる眼表面の再建用医療材料</a:t>
            </a:r>
            <a:r>
              <a:rPr lang="en-US" altLang="ja-JP" sz="200" b="1">
                <a:latin typeface="ＭＳ ゴシック" pitchFamily="49" charset="-128"/>
                <a:ea typeface="ＭＳ ゴシック" pitchFamily="49" charset="-128"/>
              </a:rPr>
              <a:t>:</a:t>
            </a:r>
            <a:r>
              <a:rPr lang="ja-JP" altLang="en-US" sz="200" b="1">
                <a:latin typeface="ＭＳ ゴシック" pitchFamily="49" charset="-128"/>
                <a:ea typeface="ＭＳ ゴシック" pitchFamily="49" charset="-128"/>
              </a:rPr>
              <a:t>特願</a:t>
            </a:r>
            <a:r>
              <a:rPr lang="en-US" altLang="ja-JP" sz="200" b="1">
                <a:latin typeface="ＭＳ ゴシック" pitchFamily="49" charset="-128"/>
                <a:ea typeface="ＭＳ ゴシック" pitchFamily="49" charset="-128"/>
              </a:rPr>
              <a:t>2006-218297</a:t>
            </a:r>
          </a:p>
          <a:p>
            <a:pPr lvl="1" eaLnBrk="1" hangingPunct="1">
              <a:lnSpc>
                <a:spcPts val="350"/>
              </a:lnSpc>
            </a:pPr>
            <a:r>
              <a:rPr lang="ja-JP" altLang="en-US" sz="200" b="1">
                <a:latin typeface="ＭＳ ゴシック" pitchFamily="49" charset="-128"/>
                <a:ea typeface="ＭＳ ゴシック" pitchFamily="49" charset="-128"/>
              </a:rPr>
              <a:t>・乾燥羊膜からなる医用代用膜：特願</a:t>
            </a:r>
            <a:r>
              <a:rPr lang="en-US" altLang="ja-JP" sz="200" b="1">
                <a:latin typeface="ＭＳ ゴシック" pitchFamily="49" charset="-128"/>
                <a:ea typeface="ＭＳ ゴシック" pitchFamily="49" charset="-128"/>
              </a:rPr>
              <a:t>2007-438114</a:t>
            </a:r>
          </a:p>
        </p:txBody>
      </p:sp>
      <p:sp>
        <p:nvSpPr>
          <p:cNvPr id="2052" name="Rectangle 21"/>
          <p:cNvSpPr>
            <a:spLocks noChangeArrowheads="1"/>
          </p:cNvSpPr>
          <p:nvPr/>
        </p:nvSpPr>
        <p:spPr bwMode="auto">
          <a:xfrm>
            <a:off x="1268413" y="344488"/>
            <a:ext cx="5167312" cy="6477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0270" tIns="10135" rIns="20270" bIns="10135"/>
          <a:lstStyle>
            <a:lvl1pPr defTabSz="957263" eaLnBrk="0" hangingPunct="0">
              <a:defRPr kumimoji="1" sz="1900">
                <a:solidFill>
                  <a:schemeClr val="tx1"/>
                </a:solidFill>
                <a:latin typeface="Arial" charset="0"/>
                <a:ea typeface="ＭＳ Ｐゴシック" pitchFamily="50" charset="-128"/>
              </a:defRPr>
            </a:lvl1pPr>
            <a:lvl2pPr marL="742950" indent="-285750" defTabSz="957263" eaLnBrk="0" hangingPunct="0">
              <a:defRPr kumimoji="1" sz="1900">
                <a:solidFill>
                  <a:schemeClr val="tx1"/>
                </a:solidFill>
                <a:latin typeface="Arial" charset="0"/>
                <a:ea typeface="ＭＳ Ｐゴシック" pitchFamily="50" charset="-128"/>
              </a:defRPr>
            </a:lvl2pPr>
            <a:lvl3pPr marL="1143000" indent="-228600" defTabSz="957263" eaLnBrk="0" hangingPunct="0">
              <a:defRPr kumimoji="1" sz="1900">
                <a:solidFill>
                  <a:schemeClr val="tx1"/>
                </a:solidFill>
                <a:latin typeface="Arial" charset="0"/>
                <a:ea typeface="ＭＳ Ｐゴシック" pitchFamily="50" charset="-128"/>
              </a:defRPr>
            </a:lvl3pPr>
            <a:lvl4pPr marL="1600200" indent="-228600" defTabSz="957263" eaLnBrk="0" hangingPunct="0">
              <a:defRPr kumimoji="1" sz="1900">
                <a:solidFill>
                  <a:schemeClr val="tx1"/>
                </a:solidFill>
                <a:latin typeface="Arial" charset="0"/>
                <a:ea typeface="ＭＳ Ｐゴシック" pitchFamily="50" charset="-128"/>
              </a:defRPr>
            </a:lvl4pPr>
            <a:lvl5pPr marL="2057400" indent="-228600" defTabSz="957263" eaLnBrk="0" hangingPunct="0">
              <a:defRPr kumimoji="1" sz="19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algn="ctr" eaLnBrk="1" hangingPunct="1"/>
            <a:r>
              <a:rPr kumimoji="0" lang="ja-JP" altLang="en-US" sz="2000" b="1" dirty="0" smtClean="0">
                <a:solidFill>
                  <a:schemeClr val="bg1"/>
                </a:solidFill>
              </a:rPr>
              <a:t>分娩時における新生子豚の行動に関する研究</a:t>
            </a:r>
            <a:endParaRPr lang="ja-JP" altLang="en-US" sz="1400" b="1" dirty="0">
              <a:solidFill>
                <a:schemeClr val="bg1"/>
              </a:solidFill>
            </a:endParaRPr>
          </a:p>
        </p:txBody>
      </p:sp>
      <p:sp>
        <p:nvSpPr>
          <p:cNvPr id="2053" name="Text Box 20"/>
          <p:cNvSpPr txBox="1">
            <a:spLocks noChangeArrowheads="1"/>
          </p:cNvSpPr>
          <p:nvPr/>
        </p:nvSpPr>
        <p:spPr bwMode="auto">
          <a:xfrm>
            <a:off x="2852738" y="776288"/>
            <a:ext cx="349091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270" tIns="10135" rIns="20270" bIns="10135">
            <a:spAutoFit/>
          </a:bodyPr>
          <a:lstStyle>
            <a:lvl1pPr defTabSz="957263" eaLnBrk="0" hangingPunct="0">
              <a:defRPr kumimoji="1" sz="1900">
                <a:solidFill>
                  <a:schemeClr val="tx1"/>
                </a:solidFill>
                <a:latin typeface="Arial" charset="0"/>
                <a:ea typeface="ＭＳ Ｐゴシック" pitchFamily="50" charset="-128"/>
              </a:defRPr>
            </a:lvl1pPr>
            <a:lvl2pPr marL="742950" indent="-285750" defTabSz="957263" eaLnBrk="0" hangingPunct="0">
              <a:defRPr kumimoji="1" sz="1900">
                <a:solidFill>
                  <a:schemeClr val="tx1"/>
                </a:solidFill>
                <a:latin typeface="Arial" charset="0"/>
                <a:ea typeface="ＭＳ Ｐゴシック" pitchFamily="50" charset="-128"/>
              </a:defRPr>
            </a:lvl2pPr>
            <a:lvl3pPr marL="1143000" indent="-228600" defTabSz="957263" eaLnBrk="0" hangingPunct="0">
              <a:defRPr kumimoji="1" sz="1900">
                <a:solidFill>
                  <a:schemeClr val="tx1"/>
                </a:solidFill>
                <a:latin typeface="Arial" charset="0"/>
                <a:ea typeface="ＭＳ Ｐゴシック" pitchFamily="50" charset="-128"/>
              </a:defRPr>
            </a:lvl3pPr>
            <a:lvl4pPr marL="1600200" indent="-228600" defTabSz="957263" eaLnBrk="0" hangingPunct="0">
              <a:defRPr kumimoji="1" sz="1900">
                <a:solidFill>
                  <a:schemeClr val="tx1"/>
                </a:solidFill>
                <a:latin typeface="Arial" charset="0"/>
                <a:ea typeface="ＭＳ Ｐゴシック" pitchFamily="50" charset="-128"/>
              </a:defRPr>
            </a:lvl4pPr>
            <a:lvl5pPr marL="2057400" indent="-228600" defTabSz="957263" eaLnBrk="0" hangingPunct="0">
              <a:defRPr kumimoji="1" sz="19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spcBef>
                <a:spcPct val="50000"/>
              </a:spcBef>
            </a:pPr>
            <a:r>
              <a:rPr kumimoji="0" lang="ja-JP" altLang="en-US" sz="1300" b="1">
                <a:solidFill>
                  <a:schemeClr val="bg1"/>
                </a:solidFill>
              </a:rPr>
              <a:t>富山県農林水産総合技術センター　</a:t>
            </a:r>
            <a:r>
              <a:rPr kumimoji="0" lang="ja-JP" altLang="en-US" sz="1300" b="1">
                <a:solidFill>
                  <a:srgbClr val="FFFF00"/>
                </a:solidFill>
              </a:rPr>
              <a:t>畜産研究所</a:t>
            </a:r>
            <a:endParaRPr lang="ja-JP" altLang="en-US" sz="1300" b="1">
              <a:solidFill>
                <a:srgbClr val="FFFF00"/>
              </a:solidFill>
            </a:endParaRPr>
          </a:p>
        </p:txBody>
      </p:sp>
      <p:grpSp>
        <p:nvGrpSpPr>
          <p:cNvPr id="2054" name="Group 166"/>
          <p:cNvGrpSpPr>
            <a:grpSpLocks/>
          </p:cNvGrpSpPr>
          <p:nvPr/>
        </p:nvGrpSpPr>
        <p:grpSpPr bwMode="auto">
          <a:xfrm>
            <a:off x="404813" y="344488"/>
            <a:ext cx="762000" cy="839787"/>
            <a:chOff x="1497" y="408"/>
            <a:chExt cx="2268" cy="2309"/>
          </a:xfrm>
        </p:grpSpPr>
        <p:pic>
          <p:nvPicPr>
            <p:cNvPr id="2063" name="Picture 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 y="408"/>
              <a:ext cx="2268" cy="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168"/>
            <p:cNvSpPr txBox="1">
              <a:spLocks noChangeArrowheads="1"/>
            </p:cNvSpPr>
            <p:nvPr/>
          </p:nvSpPr>
          <p:spPr bwMode="auto">
            <a:xfrm>
              <a:off x="1633" y="2041"/>
              <a:ext cx="1814"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kumimoji="1" sz="1900">
                  <a:solidFill>
                    <a:schemeClr val="tx1"/>
                  </a:solidFill>
                  <a:latin typeface="Arial" charset="0"/>
                  <a:ea typeface="ＭＳ Ｐゴシック" pitchFamily="50" charset="-128"/>
                </a:defRPr>
              </a:lvl1pPr>
              <a:lvl2pPr marL="742950" indent="-285750" defTabSz="957263" eaLnBrk="0" hangingPunct="0">
                <a:defRPr kumimoji="1" sz="1900">
                  <a:solidFill>
                    <a:schemeClr val="tx1"/>
                  </a:solidFill>
                  <a:latin typeface="Arial" charset="0"/>
                  <a:ea typeface="ＭＳ Ｐゴシック" pitchFamily="50" charset="-128"/>
                </a:defRPr>
              </a:lvl2pPr>
              <a:lvl3pPr marL="1143000" indent="-228600" defTabSz="957263" eaLnBrk="0" hangingPunct="0">
                <a:defRPr kumimoji="1" sz="1900">
                  <a:solidFill>
                    <a:schemeClr val="tx1"/>
                  </a:solidFill>
                  <a:latin typeface="Arial" charset="0"/>
                  <a:ea typeface="ＭＳ Ｐゴシック" pitchFamily="50" charset="-128"/>
                </a:defRPr>
              </a:lvl3pPr>
              <a:lvl4pPr marL="1600200" indent="-228600" defTabSz="957263" eaLnBrk="0" hangingPunct="0">
                <a:defRPr kumimoji="1" sz="1900">
                  <a:solidFill>
                    <a:schemeClr val="tx1"/>
                  </a:solidFill>
                  <a:latin typeface="Arial" charset="0"/>
                  <a:ea typeface="ＭＳ Ｐゴシック" pitchFamily="50" charset="-128"/>
                </a:defRPr>
              </a:lvl4pPr>
              <a:lvl5pPr marL="2057400" indent="-228600" defTabSz="957263" eaLnBrk="0" hangingPunct="0">
                <a:defRPr kumimoji="1" sz="19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algn="ctr" eaLnBrk="1" hangingPunct="1"/>
              <a:r>
                <a:rPr lang="ja-JP" altLang="en-US" sz="1000" b="1">
                  <a:solidFill>
                    <a:srgbClr val="008000"/>
                  </a:solidFill>
                  <a:latin typeface="Century" pitchFamily="18" charset="0"/>
                  <a:ea typeface="ＭＳ ゴシック" pitchFamily="49" charset="-128"/>
                </a:rPr>
                <a:t>富山県</a:t>
              </a:r>
            </a:p>
          </p:txBody>
        </p:sp>
      </p:grpSp>
      <p:sp>
        <p:nvSpPr>
          <p:cNvPr id="2055" name="角丸四角形 40"/>
          <p:cNvSpPr>
            <a:spLocks noChangeArrowheads="1"/>
          </p:cNvSpPr>
          <p:nvPr/>
        </p:nvSpPr>
        <p:spPr bwMode="auto">
          <a:xfrm>
            <a:off x="476672" y="1435629"/>
            <a:ext cx="1295400" cy="288925"/>
          </a:xfrm>
          <a:prstGeom prst="roundRect">
            <a:avLst>
              <a:gd name="adj" fmla="val 16667"/>
            </a:avLst>
          </a:prstGeom>
          <a:solidFill>
            <a:schemeClr val="accent1"/>
          </a:solidFill>
          <a:ln w="9525" algn="ctr">
            <a:solidFill>
              <a:schemeClr val="tx1"/>
            </a:solidFill>
            <a:round/>
            <a:headEnd/>
            <a:tailEnd/>
          </a:ln>
        </p:spPr>
        <p:txBody>
          <a:bodyPr/>
          <a:lstStyle>
            <a:lvl1pPr defTabSz="4321175" eaLnBrk="0" hangingPunct="0">
              <a:defRPr kumimoji="1" sz="1900">
                <a:solidFill>
                  <a:schemeClr val="tx1"/>
                </a:solidFill>
                <a:latin typeface="Arial" charset="0"/>
                <a:ea typeface="ＭＳ Ｐゴシック" pitchFamily="50" charset="-128"/>
              </a:defRPr>
            </a:lvl1pPr>
            <a:lvl2pPr marL="742950" indent="-285750" defTabSz="4321175" eaLnBrk="0" hangingPunct="0">
              <a:defRPr kumimoji="1" sz="1900">
                <a:solidFill>
                  <a:schemeClr val="tx1"/>
                </a:solidFill>
                <a:latin typeface="Arial" charset="0"/>
                <a:ea typeface="ＭＳ Ｐゴシック" pitchFamily="50" charset="-128"/>
              </a:defRPr>
            </a:lvl2pPr>
            <a:lvl3pPr marL="1143000" indent="-228600" defTabSz="4321175" eaLnBrk="0" hangingPunct="0">
              <a:defRPr kumimoji="1" sz="1900">
                <a:solidFill>
                  <a:schemeClr val="tx1"/>
                </a:solidFill>
                <a:latin typeface="Arial" charset="0"/>
                <a:ea typeface="ＭＳ Ｐゴシック" pitchFamily="50" charset="-128"/>
              </a:defRPr>
            </a:lvl3pPr>
            <a:lvl4pPr marL="1600200" indent="-228600" defTabSz="4321175" eaLnBrk="0" hangingPunct="0">
              <a:defRPr kumimoji="1" sz="1900">
                <a:solidFill>
                  <a:schemeClr val="tx1"/>
                </a:solidFill>
                <a:latin typeface="Arial" charset="0"/>
                <a:ea typeface="ＭＳ Ｐゴシック" pitchFamily="50" charset="-128"/>
              </a:defRPr>
            </a:lvl4pPr>
            <a:lvl5pPr marL="2057400" indent="-228600" defTabSz="4321175" eaLnBrk="0" hangingPunct="0">
              <a:defRPr kumimoji="1" sz="1900">
                <a:solidFill>
                  <a:schemeClr val="tx1"/>
                </a:solidFill>
                <a:latin typeface="Arial" charset="0"/>
                <a:ea typeface="ＭＳ Ｐゴシック" pitchFamily="50" charset="-128"/>
              </a:defRPr>
            </a:lvl5pPr>
            <a:lvl6pPr marL="25146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r>
              <a:rPr lang="ja-JP" altLang="en-US" sz="1200" dirty="0"/>
              <a:t>１．背景とねらい</a:t>
            </a:r>
            <a:endParaRPr lang="en-US" altLang="ja-JP" sz="1200" dirty="0"/>
          </a:p>
        </p:txBody>
      </p:sp>
      <p:sp>
        <p:nvSpPr>
          <p:cNvPr id="2056" name="角丸四角形 42"/>
          <p:cNvSpPr>
            <a:spLocks noChangeArrowheads="1"/>
          </p:cNvSpPr>
          <p:nvPr/>
        </p:nvSpPr>
        <p:spPr bwMode="auto">
          <a:xfrm>
            <a:off x="476672" y="8410079"/>
            <a:ext cx="1295400" cy="287337"/>
          </a:xfrm>
          <a:prstGeom prst="roundRect">
            <a:avLst>
              <a:gd name="adj" fmla="val 16667"/>
            </a:avLst>
          </a:prstGeom>
          <a:solidFill>
            <a:schemeClr val="accent1"/>
          </a:solidFill>
          <a:ln w="9525" algn="ctr">
            <a:solidFill>
              <a:schemeClr val="tx1"/>
            </a:solidFill>
            <a:round/>
            <a:headEnd/>
            <a:tailEnd/>
          </a:ln>
        </p:spPr>
        <p:txBody>
          <a:bodyPr/>
          <a:lstStyle>
            <a:lvl1pPr defTabSz="4321175" eaLnBrk="0" hangingPunct="0">
              <a:defRPr kumimoji="1" sz="1900">
                <a:solidFill>
                  <a:schemeClr val="tx1"/>
                </a:solidFill>
                <a:latin typeface="Arial" charset="0"/>
                <a:ea typeface="ＭＳ Ｐゴシック" pitchFamily="50" charset="-128"/>
              </a:defRPr>
            </a:lvl1pPr>
            <a:lvl2pPr marL="742950" indent="-285750" defTabSz="4321175" eaLnBrk="0" hangingPunct="0">
              <a:defRPr kumimoji="1" sz="1900">
                <a:solidFill>
                  <a:schemeClr val="tx1"/>
                </a:solidFill>
                <a:latin typeface="Arial" charset="0"/>
                <a:ea typeface="ＭＳ Ｐゴシック" pitchFamily="50" charset="-128"/>
              </a:defRPr>
            </a:lvl2pPr>
            <a:lvl3pPr marL="1143000" indent="-228600" defTabSz="4321175" eaLnBrk="0" hangingPunct="0">
              <a:defRPr kumimoji="1" sz="1900">
                <a:solidFill>
                  <a:schemeClr val="tx1"/>
                </a:solidFill>
                <a:latin typeface="Arial" charset="0"/>
                <a:ea typeface="ＭＳ Ｐゴシック" pitchFamily="50" charset="-128"/>
              </a:defRPr>
            </a:lvl3pPr>
            <a:lvl4pPr marL="1600200" indent="-228600" defTabSz="4321175" eaLnBrk="0" hangingPunct="0">
              <a:defRPr kumimoji="1" sz="1900">
                <a:solidFill>
                  <a:schemeClr val="tx1"/>
                </a:solidFill>
                <a:latin typeface="Arial" charset="0"/>
                <a:ea typeface="ＭＳ Ｐゴシック" pitchFamily="50" charset="-128"/>
              </a:defRPr>
            </a:lvl4pPr>
            <a:lvl5pPr marL="2057400" indent="-228600" defTabSz="4321175" eaLnBrk="0" hangingPunct="0">
              <a:defRPr kumimoji="1" sz="1900">
                <a:solidFill>
                  <a:schemeClr val="tx1"/>
                </a:solidFill>
                <a:latin typeface="Arial" charset="0"/>
                <a:ea typeface="ＭＳ Ｐゴシック" pitchFamily="50" charset="-128"/>
              </a:defRPr>
            </a:lvl5pPr>
            <a:lvl6pPr marL="25146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r>
              <a:rPr lang="ja-JP" altLang="en-US" sz="1200" dirty="0"/>
              <a:t>３．成果の活用　</a:t>
            </a:r>
            <a:r>
              <a:rPr lang="ja-JP" altLang="en-US" sz="1100" dirty="0"/>
              <a:t>　　</a:t>
            </a:r>
          </a:p>
        </p:txBody>
      </p:sp>
      <p:sp>
        <p:nvSpPr>
          <p:cNvPr id="2057" name="角丸四角形 40"/>
          <p:cNvSpPr>
            <a:spLocks noChangeArrowheads="1"/>
          </p:cNvSpPr>
          <p:nvPr/>
        </p:nvSpPr>
        <p:spPr bwMode="auto">
          <a:xfrm>
            <a:off x="476672" y="3440832"/>
            <a:ext cx="1295400" cy="288925"/>
          </a:xfrm>
          <a:prstGeom prst="roundRect">
            <a:avLst>
              <a:gd name="adj" fmla="val 16667"/>
            </a:avLst>
          </a:prstGeom>
          <a:solidFill>
            <a:schemeClr val="accent1"/>
          </a:solidFill>
          <a:ln w="9525" algn="ctr">
            <a:solidFill>
              <a:schemeClr val="tx1"/>
            </a:solidFill>
            <a:round/>
            <a:headEnd/>
            <a:tailEnd/>
          </a:ln>
        </p:spPr>
        <p:txBody>
          <a:bodyPr/>
          <a:lstStyle>
            <a:lvl1pPr defTabSz="4321175" eaLnBrk="0" hangingPunct="0">
              <a:defRPr kumimoji="1" sz="1900">
                <a:solidFill>
                  <a:schemeClr val="tx1"/>
                </a:solidFill>
                <a:latin typeface="Arial" charset="0"/>
                <a:ea typeface="ＭＳ Ｐゴシック" pitchFamily="50" charset="-128"/>
              </a:defRPr>
            </a:lvl1pPr>
            <a:lvl2pPr marL="742950" indent="-285750" defTabSz="4321175" eaLnBrk="0" hangingPunct="0">
              <a:defRPr kumimoji="1" sz="1900">
                <a:solidFill>
                  <a:schemeClr val="tx1"/>
                </a:solidFill>
                <a:latin typeface="Arial" charset="0"/>
                <a:ea typeface="ＭＳ Ｐゴシック" pitchFamily="50" charset="-128"/>
              </a:defRPr>
            </a:lvl2pPr>
            <a:lvl3pPr marL="1143000" indent="-228600" defTabSz="4321175" eaLnBrk="0" hangingPunct="0">
              <a:defRPr kumimoji="1" sz="1900">
                <a:solidFill>
                  <a:schemeClr val="tx1"/>
                </a:solidFill>
                <a:latin typeface="Arial" charset="0"/>
                <a:ea typeface="ＭＳ Ｐゴシック" pitchFamily="50" charset="-128"/>
              </a:defRPr>
            </a:lvl3pPr>
            <a:lvl4pPr marL="1600200" indent="-228600" defTabSz="4321175" eaLnBrk="0" hangingPunct="0">
              <a:defRPr kumimoji="1" sz="1900">
                <a:solidFill>
                  <a:schemeClr val="tx1"/>
                </a:solidFill>
                <a:latin typeface="Arial" charset="0"/>
                <a:ea typeface="ＭＳ Ｐゴシック" pitchFamily="50" charset="-128"/>
              </a:defRPr>
            </a:lvl4pPr>
            <a:lvl5pPr marL="2057400" indent="-228600" defTabSz="4321175" eaLnBrk="0" hangingPunct="0">
              <a:defRPr kumimoji="1" sz="1900">
                <a:solidFill>
                  <a:schemeClr val="tx1"/>
                </a:solidFill>
                <a:latin typeface="Arial" charset="0"/>
                <a:ea typeface="ＭＳ Ｐゴシック" pitchFamily="50" charset="-128"/>
              </a:defRPr>
            </a:lvl5pPr>
            <a:lvl6pPr marL="25146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r>
              <a:rPr lang="ja-JP" altLang="en-US" sz="1200" dirty="0"/>
              <a:t>２．成果の内容</a:t>
            </a:r>
            <a:endParaRPr lang="en-US" altLang="ja-JP" sz="1200" dirty="0"/>
          </a:p>
        </p:txBody>
      </p:sp>
      <p:sp>
        <p:nvSpPr>
          <p:cNvPr id="2058" name="正方形/長方形 16"/>
          <p:cNvSpPr>
            <a:spLocks noChangeArrowheads="1"/>
          </p:cNvSpPr>
          <p:nvPr/>
        </p:nvSpPr>
        <p:spPr bwMode="auto">
          <a:xfrm>
            <a:off x="522996" y="1810956"/>
            <a:ext cx="3814189" cy="99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defTabSz="4321175" eaLnBrk="0" hangingPunct="0">
              <a:defRPr kumimoji="1" sz="1900">
                <a:solidFill>
                  <a:schemeClr val="tx1"/>
                </a:solidFill>
                <a:latin typeface="Arial" charset="0"/>
                <a:ea typeface="ＭＳ Ｐゴシック" pitchFamily="50" charset="-128"/>
              </a:defRPr>
            </a:lvl1pPr>
            <a:lvl2pPr marL="742950" indent="-285750" defTabSz="4321175" eaLnBrk="0" hangingPunct="0">
              <a:defRPr kumimoji="1" sz="1900">
                <a:solidFill>
                  <a:schemeClr val="tx1"/>
                </a:solidFill>
                <a:latin typeface="Arial" charset="0"/>
                <a:ea typeface="ＭＳ Ｐゴシック" pitchFamily="50" charset="-128"/>
              </a:defRPr>
            </a:lvl2pPr>
            <a:lvl3pPr marL="1143000" indent="-228600" defTabSz="4321175" eaLnBrk="0" hangingPunct="0">
              <a:defRPr kumimoji="1" sz="1900">
                <a:solidFill>
                  <a:schemeClr val="tx1"/>
                </a:solidFill>
                <a:latin typeface="Arial" charset="0"/>
                <a:ea typeface="ＭＳ Ｐゴシック" pitchFamily="50" charset="-128"/>
              </a:defRPr>
            </a:lvl3pPr>
            <a:lvl4pPr marL="1600200" indent="-228600" defTabSz="4321175" eaLnBrk="0" hangingPunct="0">
              <a:defRPr kumimoji="1" sz="1900">
                <a:solidFill>
                  <a:schemeClr val="tx1"/>
                </a:solidFill>
                <a:latin typeface="Arial" charset="0"/>
                <a:ea typeface="ＭＳ Ｐゴシック" pitchFamily="50" charset="-128"/>
              </a:defRPr>
            </a:lvl4pPr>
            <a:lvl5pPr marL="2057400" indent="-228600" defTabSz="4321175" eaLnBrk="0" hangingPunct="0">
              <a:defRPr kumimoji="1" sz="1900">
                <a:solidFill>
                  <a:schemeClr val="tx1"/>
                </a:solidFill>
                <a:latin typeface="Arial" charset="0"/>
                <a:ea typeface="ＭＳ Ｐゴシック" pitchFamily="50" charset="-128"/>
              </a:defRPr>
            </a:lvl5pPr>
            <a:lvl6pPr marL="25146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r>
              <a:rPr lang="ja-JP" altLang="en-US" sz="1000" dirty="0" smtClean="0">
                <a:solidFill>
                  <a:srgbClr val="000000"/>
                </a:solidFill>
              </a:rPr>
              <a:t>生産</a:t>
            </a:r>
            <a:r>
              <a:rPr lang="ja-JP" altLang="en-US" sz="1000" dirty="0">
                <a:solidFill>
                  <a:srgbClr val="000000"/>
                </a:solidFill>
              </a:rPr>
              <a:t>子豚の損耗率低減につながる対策を検討するため、分娩時における娩出子豚の自立から移動開始、乳房到達に至るまでの一連の行動について定点カメラで撮影し、映像データから各行動に</a:t>
            </a:r>
            <a:r>
              <a:rPr lang="ja-JP" altLang="en-US" sz="1000" dirty="0" smtClean="0">
                <a:solidFill>
                  <a:srgbClr val="000000"/>
                </a:solidFill>
              </a:rPr>
              <a:t>関する</a:t>
            </a:r>
            <a:endParaRPr lang="en-US" altLang="ja-JP" sz="1000" dirty="0" smtClean="0">
              <a:solidFill>
                <a:srgbClr val="000000"/>
              </a:solidFill>
            </a:endParaRPr>
          </a:p>
          <a:p>
            <a:pPr eaLnBrk="1" hangingPunct="1"/>
            <a:r>
              <a:rPr lang="ja-JP" altLang="en-US" sz="1000" dirty="0" smtClean="0">
                <a:solidFill>
                  <a:srgbClr val="000000"/>
                </a:solidFill>
              </a:rPr>
              <a:t>所要</a:t>
            </a:r>
            <a:r>
              <a:rPr lang="ja-JP" altLang="en-US" sz="1000" dirty="0">
                <a:solidFill>
                  <a:srgbClr val="000000"/>
                </a:solidFill>
              </a:rPr>
              <a:t>時間や損耗事故に</a:t>
            </a:r>
            <a:r>
              <a:rPr lang="ja-JP" altLang="en-US" sz="1000" dirty="0" smtClean="0">
                <a:solidFill>
                  <a:srgbClr val="000000"/>
                </a:solidFill>
              </a:rPr>
              <a:t>つながる</a:t>
            </a:r>
            <a:endParaRPr lang="en-US" altLang="ja-JP" sz="1000" dirty="0" smtClean="0">
              <a:solidFill>
                <a:srgbClr val="000000"/>
              </a:solidFill>
            </a:endParaRPr>
          </a:p>
          <a:p>
            <a:pPr eaLnBrk="1" hangingPunct="1"/>
            <a:r>
              <a:rPr lang="ja-JP" altLang="en-US" sz="1000" dirty="0" smtClean="0">
                <a:solidFill>
                  <a:srgbClr val="000000"/>
                </a:solidFill>
              </a:rPr>
              <a:t>要因</a:t>
            </a:r>
            <a:r>
              <a:rPr lang="ja-JP" altLang="en-US" sz="1000" dirty="0">
                <a:solidFill>
                  <a:srgbClr val="000000"/>
                </a:solidFill>
              </a:rPr>
              <a:t>等に</a:t>
            </a:r>
            <a:r>
              <a:rPr lang="ja-JP" altLang="en-US" sz="1000" dirty="0" smtClean="0">
                <a:solidFill>
                  <a:srgbClr val="000000"/>
                </a:solidFill>
              </a:rPr>
              <a:t>ついて調査</a:t>
            </a:r>
            <a:r>
              <a:rPr lang="ja-JP" altLang="en-US" sz="1000" dirty="0">
                <a:solidFill>
                  <a:srgbClr val="000000"/>
                </a:solidFill>
              </a:rPr>
              <a:t>解析</a:t>
            </a:r>
            <a:r>
              <a:rPr lang="ja-JP" altLang="en-US" sz="1000" dirty="0" smtClean="0">
                <a:solidFill>
                  <a:srgbClr val="000000"/>
                </a:solidFill>
              </a:rPr>
              <a:t>を</a:t>
            </a:r>
            <a:endParaRPr lang="en-US" altLang="ja-JP" sz="1000" dirty="0" smtClean="0">
              <a:solidFill>
                <a:srgbClr val="000000"/>
              </a:solidFill>
            </a:endParaRPr>
          </a:p>
          <a:p>
            <a:pPr eaLnBrk="1" hangingPunct="1"/>
            <a:r>
              <a:rPr lang="ja-JP" altLang="en-US" sz="1000" dirty="0" smtClean="0">
                <a:solidFill>
                  <a:srgbClr val="000000"/>
                </a:solidFill>
              </a:rPr>
              <a:t>実施した。</a:t>
            </a:r>
            <a:endParaRPr lang="ja-JP" altLang="en-US" sz="1000" dirty="0">
              <a:solidFill>
                <a:srgbClr val="000000"/>
              </a:solidFill>
            </a:endParaRPr>
          </a:p>
        </p:txBody>
      </p:sp>
      <p:sp>
        <p:nvSpPr>
          <p:cNvPr id="19" name="角丸四角形 18"/>
          <p:cNvSpPr/>
          <p:nvPr/>
        </p:nvSpPr>
        <p:spPr bwMode="auto">
          <a:xfrm>
            <a:off x="395927" y="8337376"/>
            <a:ext cx="6048375" cy="1367582"/>
          </a:xfrm>
          <a:prstGeom prst="roundRect">
            <a:avLst>
              <a:gd name="adj" fmla="val 2919"/>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4321175">
              <a:defRPr/>
            </a:pPr>
            <a:endParaRPr lang="ja-JP" altLang="en-US" sz="8500"/>
          </a:p>
        </p:txBody>
      </p:sp>
      <p:sp>
        <p:nvSpPr>
          <p:cNvPr id="20" name="角丸四角形 19"/>
          <p:cNvSpPr/>
          <p:nvPr/>
        </p:nvSpPr>
        <p:spPr bwMode="auto">
          <a:xfrm>
            <a:off x="404813" y="3368824"/>
            <a:ext cx="6048375" cy="4896544"/>
          </a:xfrm>
          <a:prstGeom prst="roundRect">
            <a:avLst>
              <a:gd name="adj" fmla="val 1776"/>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4321175">
              <a:defRPr/>
            </a:pPr>
            <a:endParaRPr lang="ja-JP" altLang="en-US" sz="8500"/>
          </a:p>
        </p:txBody>
      </p:sp>
      <p:sp>
        <p:nvSpPr>
          <p:cNvPr id="2061" name="正方形/長方形 20"/>
          <p:cNvSpPr>
            <a:spLocks noChangeArrowheads="1"/>
          </p:cNvSpPr>
          <p:nvPr/>
        </p:nvSpPr>
        <p:spPr bwMode="auto">
          <a:xfrm>
            <a:off x="450507" y="3728864"/>
            <a:ext cx="598521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defTabSz="4321175" eaLnBrk="0" hangingPunct="0">
              <a:defRPr kumimoji="1" sz="1900">
                <a:solidFill>
                  <a:schemeClr val="tx1"/>
                </a:solidFill>
                <a:latin typeface="Arial" charset="0"/>
                <a:ea typeface="ＭＳ Ｐゴシック" pitchFamily="50" charset="-128"/>
              </a:defRPr>
            </a:lvl1pPr>
            <a:lvl2pPr marL="742950" indent="-285750" defTabSz="4321175" eaLnBrk="0" hangingPunct="0">
              <a:defRPr kumimoji="1" sz="1900">
                <a:solidFill>
                  <a:schemeClr val="tx1"/>
                </a:solidFill>
                <a:latin typeface="Arial" charset="0"/>
                <a:ea typeface="ＭＳ Ｐゴシック" pitchFamily="50" charset="-128"/>
              </a:defRPr>
            </a:lvl2pPr>
            <a:lvl3pPr marL="1143000" indent="-228600" defTabSz="4321175" eaLnBrk="0" hangingPunct="0">
              <a:defRPr kumimoji="1" sz="1900">
                <a:solidFill>
                  <a:schemeClr val="tx1"/>
                </a:solidFill>
                <a:latin typeface="Arial" charset="0"/>
                <a:ea typeface="ＭＳ Ｐゴシック" pitchFamily="50" charset="-128"/>
              </a:defRPr>
            </a:lvl3pPr>
            <a:lvl4pPr marL="1600200" indent="-228600" defTabSz="4321175" eaLnBrk="0" hangingPunct="0">
              <a:defRPr kumimoji="1" sz="1900">
                <a:solidFill>
                  <a:schemeClr val="tx1"/>
                </a:solidFill>
                <a:latin typeface="Arial" charset="0"/>
                <a:ea typeface="ＭＳ Ｐゴシック" pitchFamily="50" charset="-128"/>
              </a:defRPr>
            </a:lvl4pPr>
            <a:lvl5pPr marL="2057400" indent="-228600" defTabSz="4321175" eaLnBrk="0" hangingPunct="0">
              <a:defRPr kumimoji="1" sz="1900">
                <a:solidFill>
                  <a:schemeClr val="tx1"/>
                </a:solidFill>
                <a:latin typeface="Arial" charset="0"/>
                <a:ea typeface="ＭＳ Ｐゴシック" pitchFamily="50" charset="-128"/>
              </a:defRPr>
            </a:lvl5pPr>
            <a:lvl6pPr marL="25146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r>
              <a:rPr lang="ja-JP" altLang="en-US" sz="1000" dirty="0" smtClean="0">
                <a:solidFill>
                  <a:srgbClr val="000000"/>
                </a:solidFill>
                <a:latin typeface="+mn-ea"/>
                <a:ea typeface="+mn-ea"/>
              </a:rPr>
              <a:t>〇交配</a:t>
            </a:r>
            <a:r>
              <a:rPr lang="ja-JP" altLang="en-US" sz="1000" dirty="0">
                <a:solidFill>
                  <a:srgbClr val="000000"/>
                </a:solidFill>
                <a:latin typeface="+mn-ea"/>
                <a:ea typeface="+mn-ea"/>
              </a:rPr>
              <a:t>後</a:t>
            </a:r>
            <a:r>
              <a:rPr lang="en-US" altLang="ja-JP" sz="1000" dirty="0">
                <a:solidFill>
                  <a:srgbClr val="000000"/>
                </a:solidFill>
                <a:latin typeface="+mn-ea"/>
                <a:ea typeface="+mn-ea"/>
              </a:rPr>
              <a:t>113</a:t>
            </a:r>
            <a:r>
              <a:rPr lang="ja-JP" altLang="en-US" sz="1000" dirty="0">
                <a:solidFill>
                  <a:srgbClr val="000000"/>
                </a:solidFill>
                <a:latin typeface="+mn-ea"/>
                <a:ea typeface="+mn-ea"/>
              </a:rPr>
              <a:t>日目</a:t>
            </a:r>
            <a:r>
              <a:rPr lang="ja-JP" altLang="en-US" sz="1000" dirty="0" smtClean="0">
                <a:solidFill>
                  <a:srgbClr val="000000"/>
                </a:solidFill>
                <a:latin typeface="+mn-ea"/>
                <a:ea typeface="+mn-ea"/>
              </a:rPr>
              <a:t>の妊娠母豚に対し、午前</a:t>
            </a:r>
            <a:r>
              <a:rPr lang="en-US" altLang="ja-JP" sz="1000" dirty="0">
                <a:solidFill>
                  <a:srgbClr val="000000"/>
                </a:solidFill>
                <a:latin typeface="+mn-ea"/>
                <a:ea typeface="+mn-ea"/>
              </a:rPr>
              <a:t>10</a:t>
            </a:r>
            <a:r>
              <a:rPr lang="ja-JP" altLang="en-US" sz="1000" dirty="0">
                <a:solidFill>
                  <a:srgbClr val="000000"/>
                </a:solidFill>
                <a:latin typeface="+mn-ea"/>
                <a:ea typeface="+mn-ea"/>
              </a:rPr>
              <a:t>時を目安に</a:t>
            </a:r>
            <a:r>
              <a:rPr lang="en-US" altLang="ja-JP" sz="1000" dirty="0">
                <a:solidFill>
                  <a:srgbClr val="000000"/>
                </a:solidFill>
                <a:latin typeface="+mn-ea"/>
                <a:ea typeface="+mn-ea"/>
              </a:rPr>
              <a:t>PGF</a:t>
            </a:r>
            <a:r>
              <a:rPr lang="en-US" altLang="ja-JP" sz="1000" baseline="-25000" dirty="0">
                <a:solidFill>
                  <a:srgbClr val="000000"/>
                </a:solidFill>
                <a:latin typeface="+mn-ea"/>
                <a:ea typeface="+mn-ea"/>
              </a:rPr>
              <a:t>2</a:t>
            </a:r>
            <a:r>
              <a:rPr lang="en-US" altLang="ja-JP" sz="1000" dirty="0">
                <a:solidFill>
                  <a:srgbClr val="000000"/>
                </a:solidFill>
                <a:latin typeface="+mn-ea"/>
                <a:ea typeface="+mn-ea"/>
              </a:rPr>
              <a:t>α</a:t>
            </a:r>
            <a:r>
              <a:rPr lang="ja-JP" altLang="en-US" sz="1000" dirty="0">
                <a:solidFill>
                  <a:srgbClr val="000000"/>
                </a:solidFill>
                <a:latin typeface="+mn-ea"/>
                <a:ea typeface="+mn-ea"/>
              </a:rPr>
              <a:t>製剤を投与すれば、平均</a:t>
            </a:r>
            <a:r>
              <a:rPr lang="en-US" altLang="ja-JP" sz="1000" dirty="0">
                <a:solidFill>
                  <a:srgbClr val="000000"/>
                </a:solidFill>
                <a:latin typeface="+mn-ea"/>
                <a:ea typeface="+mn-ea"/>
              </a:rPr>
              <a:t>22</a:t>
            </a:r>
            <a:r>
              <a:rPr lang="ja-JP" altLang="en-US" sz="1000" dirty="0">
                <a:solidFill>
                  <a:srgbClr val="000000"/>
                </a:solidFill>
                <a:latin typeface="+mn-ea"/>
                <a:ea typeface="+mn-ea"/>
              </a:rPr>
              <a:t>時間後に第</a:t>
            </a:r>
            <a:r>
              <a:rPr lang="en-US" altLang="ja-JP" sz="1000" dirty="0">
                <a:solidFill>
                  <a:srgbClr val="000000"/>
                </a:solidFill>
                <a:latin typeface="+mn-ea"/>
                <a:ea typeface="+mn-ea"/>
              </a:rPr>
              <a:t>1</a:t>
            </a:r>
            <a:r>
              <a:rPr lang="ja-JP" altLang="en-US" sz="1000" dirty="0">
                <a:solidFill>
                  <a:srgbClr val="000000"/>
                </a:solidFill>
                <a:latin typeface="+mn-ea"/>
                <a:ea typeface="+mn-ea"/>
              </a:rPr>
              <a:t>子の娩出が始まり昼間分娩を促せる（表</a:t>
            </a:r>
            <a:r>
              <a:rPr lang="en-US" altLang="ja-JP" sz="1000" dirty="0">
                <a:solidFill>
                  <a:srgbClr val="000000"/>
                </a:solidFill>
                <a:latin typeface="+mn-ea"/>
                <a:ea typeface="+mn-ea"/>
              </a:rPr>
              <a:t>1</a:t>
            </a:r>
            <a:r>
              <a:rPr lang="ja-JP" altLang="en-US" sz="1000" dirty="0">
                <a:solidFill>
                  <a:srgbClr val="000000"/>
                </a:solidFill>
                <a:latin typeface="+mn-ea"/>
                <a:ea typeface="+mn-ea"/>
              </a:rPr>
              <a:t>）。</a:t>
            </a:r>
          </a:p>
          <a:p>
            <a:pPr eaLnBrk="1" hangingPunct="1"/>
            <a:r>
              <a:rPr lang="ja-JP" altLang="en-US" sz="1000" dirty="0" smtClean="0">
                <a:solidFill>
                  <a:srgbClr val="000000"/>
                </a:solidFill>
                <a:latin typeface="+mn-ea"/>
                <a:ea typeface="+mn-ea"/>
              </a:rPr>
              <a:t>〇子豚</a:t>
            </a:r>
            <a:r>
              <a:rPr lang="ja-JP" altLang="en-US" sz="1000" dirty="0">
                <a:solidFill>
                  <a:srgbClr val="000000"/>
                </a:solidFill>
                <a:latin typeface="+mn-ea"/>
                <a:ea typeface="+mn-ea"/>
              </a:rPr>
              <a:t>の娩出間隔は平均</a:t>
            </a:r>
            <a:r>
              <a:rPr lang="en-US" altLang="ja-JP" sz="1000" dirty="0">
                <a:solidFill>
                  <a:srgbClr val="000000"/>
                </a:solidFill>
                <a:latin typeface="+mn-ea"/>
                <a:ea typeface="+mn-ea"/>
              </a:rPr>
              <a:t>17</a:t>
            </a:r>
            <a:r>
              <a:rPr lang="ja-JP" altLang="en-US" sz="1000" dirty="0">
                <a:solidFill>
                  <a:srgbClr val="000000"/>
                </a:solidFill>
                <a:latin typeface="+mn-ea"/>
                <a:ea typeface="+mn-ea"/>
              </a:rPr>
              <a:t>分で</a:t>
            </a:r>
            <a:r>
              <a:rPr lang="ja-JP" altLang="en-US" sz="1000" dirty="0" smtClean="0">
                <a:solidFill>
                  <a:srgbClr val="000000"/>
                </a:solidFill>
                <a:latin typeface="+mn-ea"/>
                <a:ea typeface="+mn-ea"/>
              </a:rPr>
              <a:t>、娩出後</a:t>
            </a:r>
            <a:r>
              <a:rPr lang="ja-JP" altLang="en-US" sz="1000" dirty="0">
                <a:solidFill>
                  <a:srgbClr val="000000"/>
                </a:solidFill>
                <a:latin typeface="+mn-ea"/>
                <a:ea typeface="+mn-ea"/>
              </a:rPr>
              <a:t>約</a:t>
            </a:r>
            <a:r>
              <a:rPr lang="en-US" altLang="ja-JP" sz="1000" dirty="0">
                <a:solidFill>
                  <a:srgbClr val="000000"/>
                </a:solidFill>
                <a:latin typeface="+mn-ea"/>
                <a:ea typeface="+mn-ea"/>
              </a:rPr>
              <a:t>40</a:t>
            </a:r>
            <a:r>
              <a:rPr lang="ja-JP" altLang="en-US" sz="1000" dirty="0">
                <a:solidFill>
                  <a:srgbClr val="000000"/>
                </a:solidFill>
                <a:latin typeface="+mn-ea"/>
                <a:ea typeface="+mn-ea"/>
              </a:rPr>
              <a:t>秒で上体を</a:t>
            </a:r>
            <a:r>
              <a:rPr lang="ja-JP" altLang="en-US" sz="1000" dirty="0" smtClean="0">
                <a:solidFill>
                  <a:srgbClr val="000000"/>
                </a:solidFill>
                <a:latin typeface="+mn-ea"/>
                <a:ea typeface="+mn-ea"/>
              </a:rPr>
              <a:t>起こして起立し、</a:t>
            </a:r>
            <a:r>
              <a:rPr lang="en-US" altLang="ja-JP" sz="1000" dirty="0" smtClean="0">
                <a:solidFill>
                  <a:srgbClr val="000000"/>
                </a:solidFill>
                <a:latin typeface="+mn-ea"/>
                <a:ea typeface="+mn-ea"/>
              </a:rPr>
              <a:t>1</a:t>
            </a:r>
            <a:r>
              <a:rPr lang="ja-JP" altLang="en-US" sz="1000" dirty="0">
                <a:solidFill>
                  <a:srgbClr val="000000"/>
                </a:solidFill>
                <a:latin typeface="+mn-ea"/>
                <a:ea typeface="+mn-ea"/>
              </a:rPr>
              <a:t>分半後には</a:t>
            </a:r>
            <a:r>
              <a:rPr lang="ja-JP" altLang="en-US" sz="1000" dirty="0" smtClean="0">
                <a:solidFill>
                  <a:srgbClr val="000000"/>
                </a:solidFill>
                <a:latin typeface="+mn-ea"/>
                <a:ea typeface="+mn-ea"/>
              </a:rPr>
              <a:t>旋回とともに母豚</a:t>
            </a:r>
            <a:r>
              <a:rPr lang="ja-JP" altLang="en-US" sz="1000" dirty="0">
                <a:solidFill>
                  <a:srgbClr val="000000"/>
                </a:solidFill>
                <a:latin typeface="+mn-ea"/>
                <a:ea typeface="+mn-ea"/>
              </a:rPr>
              <a:t>の身体を</a:t>
            </a:r>
            <a:r>
              <a:rPr lang="ja-JP" altLang="en-US" sz="1000" dirty="0" smtClean="0">
                <a:solidFill>
                  <a:srgbClr val="000000"/>
                </a:solidFill>
                <a:latin typeface="+mn-ea"/>
                <a:ea typeface="+mn-ea"/>
              </a:rPr>
              <a:t>突きながら移動して、</a:t>
            </a:r>
            <a:r>
              <a:rPr lang="ja-JP" altLang="en-US" sz="1000" dirty="0">
                <a:solidFill>
                  <a:srgbClr val="000000"/>
                </a:solidFill>
                <a:latin typeface="+mn-ea"/>
                <a:ea typeface="+mn-ea"/>
              </a:rPr>
              <a:t>やがて乳房に</a:t>
            </a:r>
            <a:r>
              <a:rPr lang="ja-JP" altLang="en-US" sz="1000" dirty="0" smtClean="0">
                <a:solidFill>
                  <a:srgbClr val="000000"/>
                </a:solidFill>
                <a:latin typeface="+mn-ea"/>
                <a:ea typeface="+mn-ea"/>
              </a:rPr>
              <a:t>到達（図１，表</a:t>
            </a:r>
            <a:r>
              <a:rPr lang="en-US" altLang="ja-JP" sz="1000" dirty="0">
                <a:solidFill>
                  <a:srgbClr val="000000"/>
                </a:solidFill>
                <a:latin typeface="+mn-ea"/>
                <a:ea typeface="+mn-ea"/>
              </a:rPr>
              <a:t>2</a:t>
            </a:r>
            <a:r>
              <a:rPr lang="ja-JP" altLang="en-US" sz="1000" dirty="0">
                <a:solidFill>
                  <a:srgbClr val="000000"/>
                </a:solidFill>
                <a:latin typeface="+mn-ea"/>
                <a:ea typeface="+mn-ea"/>
              </a:rPr>
              <a:t>）。</a:t>
            </a:r>
          </a:p>
          <a:p>
            <a:pPr eaLnBrk="1" hangingPunct="1"/>
            <a:r>
              <a:rPr lang="ja-JP" altLang="en-US" sz="1000" dirty="0" smtClean="0">
                <a:solidFill>
                  <a:srgbClr val="000000"/>
                </a:solidFill>
                <a:latin typeface="+mn-ea"/>
                <a:ea typeface="+mn-ea"/>
              </a:rPr>
              <a:t>〇子豚</a:t>
            </a:r>
            <a:r>
              <a:rPr lang="ja-JP" altLang="en-US" sz="1000" dirty="0">
                <a:solidFill>
                  <a:srgbClr val="000000"/>
                </a:solidFill>
                <a:latin typeface="+mn-ea"/>
                <a:ea typeface="+mn-ea"/>
              </a:rPr>
              <a:t>が乳房に到達するまでには娩出後約</a:t>
            </a:r>
            <a:r>
              <a:rPr lang="en-US" altLang="ja-JP" sz="1000" dirty="0">
                <a:solidFill>
                  <a:srgbClr val="000000"/>
                </a:solidFill>
                <a:latin typeface="+mn-ea"/>
                <a:ea typeface="+mn-ea"/>
              </a:rPr>
              <a:t>30</a:t>
            </a:r>
            <a:r>
              <a:rPr lang="ja-JP" altLang="en-US" sz="1000" dirty="0" smtClean="0">
                <a:solidFill>
                  <a:srgbClr val="000000"/>
                </a:solidFill>
                <a:latin typeface="+mn-ea"/>
                <a:ea typeface="+mn-ea"/>
              </a:rPr>
              <a:t>分かかるが</a:t>
            </a:r>
            <a:r>
              <a:rPr lang="ja-JP" altLang="en-US" sz="1000" dirty="0">
                <a:solidFill>
                  <a:srgbClr val="000000"/>
                </a:solidFill>
                <a:latin typeface="+mn-ea"/>
                <a:ea typeface="+mn-ea"/>
              </a:rPr>
              <a:t>、個体差も大きく、</a:t>
            </a:r>
            <a:r>
              <a:rPr lang="en-US" altLang="ja-JP" sz="1000" dirty="0">
                <a:solidFill>
                  <a:srgbClr val="000000"/>
                </a:solidFill>
                <a:latin typeface="+mn-ea"/>
                <a:ea typeface="+mn-ea"/>
              </a:rPr>
              <a:t>2</a:t>
            </a:r>
            <a:r>
              <a:rPr lang="ja-JP" altLang="en-US" sz="1000" dirty="0">
                <a:solidFill>
                  <a:srgbClr val="000000"/>
                </a:solidFill>
                <a:latin typeface="+mn-ea"/>
                <a:ea typeface="+mn-ea"/>
              </a:rPr>
              <a:t>時間以上の</a:t>
            </a:r>
            <a:r>
              <a:rPr lang="ja-JP" altLang="en-US" sz="1000" dirty="0" smtClean="0">
                <a:solidFill>
                  <a:srgbClr val="000000"/>
                </a:solidFill>
                <a:latin typeface="+mn-ea"/>
                <a:ea typeface="+mn-ea"/>
              </a:rPr>
              <a:t>長時間を要する場合</a:t>
            </a:r>
            <a:r>
              <a:rPr lang="ja-JP" altLang="en-US" sz="1000" dirty="0">
                <a:solidFill>
                  <a:srgbClr val="000000"/>
                </a:solidFill>
                <a:latin typeface="+mn-ea"/>
                <a:ea typeface="+mn-ea"/>
              </a:rPr>
              <a:t>もある（表</a:t>
            </a:r>
            <a:r>
              <a:rPr lang="en-US" altLang="ja-JP" sz="1000" dirty="0" smtClean="0">
                <a:solidFill>
                  <a:srgbClr val="000000"/>
                </a:solidFill>
                <a:latin typeface="+mn-ea"/>
                <a:ea typeface="+mn-ea"/>
              </a:rPr>
              <a:t>2</a:t>
            </a:r>
            <a:r>
              <a:rPr lang="ja-JP" altLang="en-US" sz="1000" dirty="0" err="1" smtClean="0">
                <a:solidFill>
                  <a:srgbClr val="000000"/>
                </a:solidFill>
                <a:latin typeface="+mn-ea"/>
                <a:ea typeface="+mn-ea"/>
              </a:rPr>
              <a:t>，</a:t>
            </a:r>
            <a:r>
              <a:rPr lang="ja-JP" altLang="en-US" sz="1000" dirty="0" smtClean="0">
                <a:solidFill>
                  <a:srgbClr val="000000"/>
                </a:solidFill>
                <a:latin typeface="+mn-ea"/>
                <a:ea typeface="+mn-ea"/>
              </a:rPr>
              <a:t>表</a:t>
            </a:r>
            <a:r>
              <a:rPr lang="en-US" altLang="ja-JP" sz="1000" dirty="0">
                <a:solidFill>
                  <a:srgbClr val="000000"/>
                </a:solidFill>
                <a:latin typeface="+mn-ea"/>
                <a:ea typeface="+mn-ea"/>
              </a:rPr>
              <a:t>3</a:t>
            </a:r>
            <a:r>
              <a:rPr lang="ja-JP" altLang="en-US" sz="1000" dirty="0">
                <a:solidFill>
                  <a:srgbClr val="000000"/>
                </a:solidFill>
                <a:latin typeface="+mn-ea"/>
                <a:ea typeface="+mn-ea"/>
              </a:rPr>
              <a:t>）。</a:t>
            </a:r>
          </a:p>
          <a:p>
            <a:pPr eaLnBrk="1" hangingPunct="1"/>
            <a:r>
              <a:rPr lang="ja-JP" altLang="en-US" sz="1000" dirty="0" smtClean="0">
                <a:solidFill>
                  <a:srgbClr val="000000"/>
                </a:solidFill>
                <a:latin typeface="+mn-ea"/>
                <a:ea typeface="+mn-ea"/>
              </a:rPr>
              <a:t>〇乳房</a:t>
            </a:r>
            <a:r>
              <a:rPr lang="ja-JP" altLang="en-US" sz="1000" dirty="0">
                <a:solidFill>
                  <a:srgbClr val="000000"/>
                </a:solidFill>
                <a:latin typeface="+mn-ea"/>
                <a:ea typeface="+mn-ea"/>
              </a:rPr>
              <a:t>到達時間が長引くに従い、生後</a:t>
            </a:r>
            <a:r>
              <a:rPr lang="en-US" altLang="ja-JP" sz="1000" dirty="0">
                <a:solidFill>
                  <a:srgbClr val="000000"/>
                </a:solidFill>
                <a:latin typeface="+mn-ea"/>
                <a:ea typeface="+mn-ea"/>
              </a:rPr>
              <a:t>1</a:t>
            </a:r>
            <a:r>
              <a:rPr lang="ja-JP" altLang="en-US" sz="1000" dirty="0">
                <a:solidFill>
                  <a:srgbClr val="000000"/>
                </a:solidFill>
                <a:latin typeface="+mn-ea"/>
                <a:ea typeface="+mn-ea"/>
              </a:rPr>
              <a:t>週間の損耗率は高まる傾向が見られる（表</a:t>
            </a:r>
            <a:r>
              <a:rPr lang="en-US" altLang="ja-JP" sz="1000" dirty="0">
                <a:solidFill>
                  <a:srgbClr val="000000"/>
                </a:solidFill>
                <a:latin typeface="+mn-ea"/>
                <a:ea typeface="+mn-ea"/>
              </a:rPr>
              <a:t>4</a:t>
            </a:r>
            <a:r>
              <a:rPr lang="ja-JP" altLang="en-US" sz="1000" dirty="0">
                <a:solidFill>
                  <a:srgbClr val="000000"/>
                </a:solidFill>
                <a:latin typeface="+mn-ea"/>
                <a:ea typeface="+mn-ea"/>
              </a:rPr>
              <a:t>）。</a:t>
            </a:r>
          </a:p>
          <a:p>
            <a:pPr eaLnBrk="1" hangingPunct="1"/>
            <a:r>
              <a:rPr lang="ja-JP" altLang="en-US" sz="1000" dirty="0" smtClean="0">
                <a:solidFill>
                  <a:srgbClr val="000000"/>
                </a:solidFill>
                <a:latin typeface="+mn-ea"/>
                <a:ea typeface="+mn-ea"/>
              </a:rPr>
              <a:t>〇乳房</a:t>
            </a:r>
            <a:r>
              <a:rPr lang="ja-JP" altLang="en-US" sz="1000" dirty="0">
                <a:solidFill>
                  <a:srgbClr val="000000"/>
                </a:solidFill>
                <a:latin typeface="+mn-ea"/>
                <a:ea typeface="+mn-ea"/>
              </a:rPr>
              <a:t>到達に</a:t>
            </a:r>
            <a:r>
              <a:rPr lang="en-US" altLang="ja-JP" sz="1000" dirty="0">
                <a:solidFill>
                  <a:srgbClr val="000000"/>
                </a:solidFill>
                <a:latin typeface="+mn-ea"/>
                <a:ea typeface="+mn-ea"/>
              </a:rPr>
              <a:t>30</a:t>
            </a:r>
            <a:r>
              <a:rPr lang="ja-JP" altLang="en-US" sz="1000" dirty="0">
                <a:solidFill>
                  <a:srgbClr val="000000"/>
                </a:solidFill>
                <a:latin typeface="+mn-ea"/>
                <a:ea typeface="+mn-ea"/>
              </a:rPr>
              <a:t>分以上要した場合の要因として、良好な状態の子豚であっても母豚がうつ伏せや犬座姿勢、更に起立を繰り返す落ち着きのない行動をとることにより、なかなか乳房に辿り着けない場合がある。また、虚弱な状態で生まれた子豚が１ヵ所に長時間うつ伏せのまま留まってしまうこともある（図</a:t>
            </a:r>
            <a:r>
              <a:rPr lang="en-US" altLang="ja-JP" sz="1000" dirty="0">
                <a:solidFill>
                  <a:srgbClr val="000000"/>
                </a:solidFill>
                <a:latin typeface="+mn-ea"/>
                <a:ea typeface="+mn-ea"/>
              </a:rPr>
              <a:t>2</a:t>
            </a:r>
            <a:r>
              <a:rPr lang="ja-JP" altLang="en-US" sz="1000" dirty="0">
                <a:solidFill>
                  <a:srgbClr val="000000"/>
                </a:solidFill>
                <a:latin typeface="+mn-ea"/>
                <a:ea typeface="+mn-ea"/>
              </a:rPr>
              <a:t>）</a:t>
            </a:r>
            <a:r>
              <a:rPr lang="ja-JP" altLang="en-US" sz="1000" dirty="0" smtClean="0">
                <a:solidFill>
                  <a:srgbClr val="000000"/>
                </a:solidFill>
                <a:latin typeface="+mn-ea"/>
                <a:ea typeface="+mn-ea"/>
              </a:rPr>
              <a:t>。</a:t>
            </a:r>
            <a:endParaRPr lang="ja-JP" altLang="en-US" sz="1000" dirty="0">
              <a:solidFill>
                <a:srgbClr val="000000"/>
              </a:solidFill>
              <a:latin typeface="+mn-ea"/>
              <a:ea typeface="+mn-ea"/>
            </a:endParaRPr>
          </a:p>
        </p:txBody>
      </p:sp>
      <p:sp>
        <p:nvSpPr>
          <p:cNvPr id="2062" name="正方形/長方形 21"/>
          <p:cNvSpPr>
            <a:spLocks noChangeArrowheads="1"/>
          </p:cNvSpPr>
          <p:nvPr/>
        </p:nvSpPr>
        <p:spPr bwMode="auto">
          <a:xfrm>
            <a:off x="450507" y="8689865"/>
            <a:ext cx="59852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bIns="36000">
            <a:spAutoFit/>
          </a:bodyPr>
          <a:lstStyle>
            <a:lvl1pPr defTabSz="4321175" eaLnBrk="0" hangingPunct="0">
              <a:defRPr kumimoji="1" sz="1900">
                <a:solidFill>
                  <a:schemeClr val="tx1"/>
                </a:solidFill>
                <a:latin typeface="Arial" charset="0"/>
                <a:ea typeface="ＭＳ Ｐゴシック" pitchFamily="50" charset="-128"/>
              </a:defRPr>
            </a:lvl1pPr>
            <a:lvl2pPr marL="742950" indent="-285750" defTabSz="4321175" eaLnBrk="0" hangingPunct="0">
              <a:defRPr kumimoji="1" sz="1900">
                <a:solidFill>
                  <a:schemeClr val="tx1"/>
                </a:solidFill>
                <a:latin typeface="Arial" charset="0"/>
                <a:ea typeface="ＭＳ Ｐゴシック" pitchFamily="50" charset="-128"/>
              </a:defRPr>
            </a:lvl2pPr>
            <a:lvl3pPr marL="1143000" indent="-228600" defTabSz="4321175" eaLnBrk="0" hangingPunct="0">
              <a:defRPr kumimoji="1" sz="1900">
                <a:solidFill>
                  <a:schemeClr val="tx1"/>
                </a:solidFill>
                <a:latin typeface="Arial" charset="0"/>
                <a:ea typeface="ＭＳ Ｐゴシック" pitchFamily="50" charset="-128"/>
              </a:defRPr>
            </a:lvl3pPr>
            <a:lvl4pPr marL="1600200" indent="-228600" defTabSz="4321175" eaLnBrk="0" hangingPunct="0">
              <a:defRPr kumimoji="1" sz="1900">
                <a:solidFill>
                  <a:schemeClr val="tx1"/>
                </a:solidFill>
                <a:latin typeface="Arial" charset="0"/>
                <a:ea typeface="ＭＳ Ｐゴシック" pitchFamily="50" charset="-128"/>
              </a:defRPr>
            </a:lvl4pPr>
            <a:lvl5pPr marL="2057400" indent="-228600" defTabSz="4321175" eaLnBrk="0" hangingPunct="0">
              <a:defRPr kumimoji="1" sz="1900">
                <a:solidFill>
                  <a:schemeClr val="tx1"/>
                </a:solidFill>
                <a:latin typeface="Arial" charset="0"/>
                <a:ea typeface="ＭＳ Ｐゴシック" pitchFamily="50" charset="-128"/>
              </a:defRPr>
            </a:lvl5pPr>
            <a:lvl6pPr marL="25146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r>
              <a:rPr lang="ja-JP" altLang="en-US" sz="1000" dirty="0" smtClean="0">
                <a:solidFill>
                  <a:srgbClr val="000000"/>
                </a:solidFill>
              </a:rPr>
              <a:t>〇娩</a:t>
            </a:r>
            <a:r>
              <a:rPr lang="ja-JP" altLang="en-US" sz="1000" dirty="0">
                <a:solidFill>
                  <a:srgbClr val="000000"/>
                </a:solidFill>
              </a:rPr>
              <a:t>出</a:t>
            </a:r>
            <a:r>
              <a:rPr lang="ja-JP" altLang="en-US" sz="1000" dirty="0" smtClean="0">
                <a:solidFill>
                  <a:srgbClr val="000000"/>
                </a:solidFill>
              </a:rPr>
              <a:t>子豚の損耗</a:t>
            </a:r>
            <a:r>
              <a:rPr lang="ja-JP" altLang="en-US" sz="1000" dirty="0">
                <a:solidFill>
                  <a:srgbClr val="000000"/>
                </a:solidFill>
              </a:rPr>
              <a:t>リスク</a:t>
            </a:r>
            <a:r>
              <a:rPr lang="ja-JP" altLang="en-US" sz="1000" dirty="0" smtClean="0">
                <a:solidFill>
                  <a:srgbClr val="000000"/>
                </a:solidFill>
              </a:rPr>
              <a:t>を抑制するには、</a:t>
            </a:r>
            <a:r>
              <a:rPr lang="ja-JP" altLang="en-US" sz="1000" dirty="0">
                <a:solidFill>
                  <a:srgbClr val="000000"/>
                </a:solidFill>
              </a:rPr>
              <a:t>昼間分娩を</a:t>
            </a:r>
            <a:r>
              <a:rPr lang="ja-JP" altLang="en-US" sz="1000" dirty="0" smtClean="0">
                <a:solidFill>
                  <a:srgbClr val="000000"/>
                </a:solidFill>
              </a:rPr>
              <a:t>促して救済措置が必要な子豚</a:t>
            </a:r>
            <a:r>
              <a:rPr lang="ja-JP" altLang="en-US" sz="1000" dirty="0">
                <a:solidFill>
                  <a:srgbClr val="000000"/>
                </a:solidFill>
              </a:rPr>
              <a:t>の早期</a:t>
            </a:r>
            <a:r>
              <a:rPr lang="ja-JP" altLang="en-US" sz="1000" dirty="0" smtClean="0">
                <a:solidFill>
                  <a:srgbClr val="000000"/>
                </a:solidFill>
              </a:rPr>
              <a:t>発見と処置が重要</a:t>
            </a:r>
            <a:r>
              <a:rPr lang="ja-JP" altLang="en-US" sz="1000" dirty="0">
                <a:solidFill>
                  <a:srgbClr val="000000"/>
                </a:solidFill>
              </a:rPr>
              <a:t>となる。</a:t>
            </a:r>
          </a:p>
          <a:p>
            <a:pPr eaLnBrk="1" hangingPunct="1"/>
            <a:r>
              <a:rPr lang="ja-JP" altLang="en-US" sz="1000" dirty="0" smtClean="0">
                <a:solidFill>
                  <a:srgbClr val="000000"/>
                </a:solidFill>
              </a:rPr>
              <a:t>〇生</a:t>
            </a:r>
            <a:r>
              <a:rPr lang="ja-JP" altLang="en-US" sz="1000" dirty="0">
                <a:solidFill>
                  <a:srgbClr val="000000"/>
                </a:solidFill>
              </a:rPr>
              <a:t>時虚弱な子豚が保温設備のない場所で長時間留まっても衰弱しないよう、分娩当日は保温マットを複数設置してヒーティングスペースを拡充する等の措置が必要である。</a:t>
            </a:r>
          </a:p>
          <a:p>
            <a:pPr eaLnBrk="1" hangingPunct="1"/>
            <a:r>
              <a:rPr lang="ja-JP" altLang="en-US" sz="1000" dirty="0" smtClean="0">
                <a:solidFill>
                  <a:srgbClr val="000000"/>
                </a:solidFill>
              </a:rPr>
              <a:t>〇虚弱</a:t>
            </a:r>
            <a:r>
              <a:rPr lang="ja-JP" altLang="en-US" sz="1000" dirty="0">
                <a:solidFill>
                  <a:srgbClr val="000000"/>
                </a:solidFill>
              </a:rPr>
              <a:t>な状態で生まれた子豚には、保温処置の他、栄養補助剤や搾乳した初乳の経口投与等、娩</a:t>
            </a:r>
            <a:r>
              <a:rPr lang="ja-JP" altLang="en-US" sz="1000" dirty="0" smtClean="0">
                <a:solidFill>
                  <a:srgbClr val="000000"/>
                </a:solidFill>
              </a:rPr>
              <a:t>出後に速やか</a:t>
            </a:r>
            <a:r>
              <a:rPr lang="ja-JP" altLang="en-US" sz="1000" dirty="0">
                <a:solidFill>
                  <a:srgbClr val="000000"/>
                </a:solidFill>
              </a:rPr>
              <a:t>な救済措置が肝要である。</a:t>
            </a:r>
            <a:endParaRPr lang="ja-JP" altLang="en-US" sz="1000" dirty="0">
              <a:solidFill>
                <a:srgbClr val="000000"/>
              </a:solidFill>
            </a:endParaRPr>
          </a:p>
        </p:txBody>
      </p:sp>
      <p:sp>
        <p:nvSpPr>
          <p:cNvPr id="17" name="テキスト ボックス 1"/>
          <p:cNvSpPr txBox="1">
            <a:spLocks noChangeArrowheads="1"/>
          </p:cNvSpPr>
          <p:nvPr/>
        </p:nvSpPr>
        <p:spPr bwMode="auto">
          <a:xfrm>
            <a:off x="4797425" y="1046162"/>
            <a:ext cx="1655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200" dirty="0" smtClean="0"/>
              <a:t>（</a:t>
            </a:r>
            <a:r>
              <a:rPr lang="en-US" altLang="ja-JP" sz="1200" dirty="0" smtClean="0"/>
              <a:t>2017</a:t>
            </a:r>
            <a:r>
              <a:rPr lang="ja-JP" altLang="en-US" sz="1200" dirty="0" smtClean="0"/>
              <a:t>～</a:t>
            </a:r>
            <a:r>
              <a:rPr lang="en-US" altLang="ja-JP" sz="1200" dirty="0" smtClean="0"/>
              <a:t>2019</a:t>
            </a:r>
            <a:r>
              <a:rPr lang="ja-JP" altLang="en-US" sz="1200" dirty="0" smtClean="0"/>
              <a:t>年度</a:t>
            </a:r>
            <a:r>
              <a:rPr lang="ja-JP" altLang="en-US" sz="1200" dirty="0"/>
              <a:t>）</a:t>
            </a:r>
          </a:p>
        </p:txBody>
      </p:sp>
      <p:pic>
        <p:nvPicPr>
          <p:cNvPr id="18" name="図 1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4399420" y="1380007"/>
            <a:ext cx="1389955" cy="1851958"/>
          </a:xfrm>
          <a:prstGeom prst="rect">
            <a:avLst/>
          </a:prstGeom>
          <a:ln w="50800">
            <a:noFill/>
          </a:ln>
        </p:spPr>
      </p:pic>
      <p:sp>
        <p:nvSpPr>
          <p:cNvPr id="21" name="楕円 4"/>
          <p:cNvSpPr/>
          <p:nvPr/>
        </p:nvSpPr>
        <p:spPr>
          <a:xfrm>
            <a:off x="4870308" y="1529664"/>
            <a:ext cx="252000" cy="19800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a:grpSpLocks noChangeAspect="1"/>
          </p:cNvGrpSpPr>
          <p:nvPr/>
        </p:nvGrpSpPr>
        <p:grpSpPr>
          <a:xfrm>
            <a:off x="5126656" y="1366328"/>
            <a:ext cx="1444699" cy="692624"/>
            <a:chOff x="6160622" y="1727518"/>
            <a:chExt cx="5778799" cy="2770496"/>
          </a:xfrm>
        </p:grpSpPr>
        <p:sp>
          <p:nvSpPr>
            <p:cNvPr id="23" name="二等辺三角形 22"/>
            <p:cNvSpPr/>
            <p:nvPr/>
          </p:nvSpPr>
          <p:spPr>
            <a:xfrm rot="16440000">
              <a:off x="7305415" y="1497137"/>
              <a:ext cx="599676" cy="2889261"/>
            </a:xfrm>
            <a:prstGeom prst="triangle">
              <a:avLst>
                <a:gd name="adj" fmla="val 33336"/>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6"/>
            <p:cNvSpPr/>
            <p:nvPr/>
          </p:nvSpPr>
          <p:spPr>
            <a:xfrm>
              <a:off x="8595719" y="1727518"/>
              <a:ext cx="3343702" cy="2770496"/>
            </a:xfrm>
            <a:prstGeom prst="ellipse">
              <a:avLst/>
            </a:prstGeom>
            <a:blipFill>
              <a:blip r:embed="rId5">
                <a:extLst/>
              </a:blip>
              <a:stretch>
                <a:fillRect/>
              </a:stretch>
            </a:bli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16"/>
          <p:cNvSpPr>
            <a:spLocks noChangeArrowheads="1"/>
          </p:cNvSpPr>
          <p:nvPr/>
        </p:nvSpPr>
        <p:spPr bwMode="auto">
          <a:xfrm>
            <a:off x="5874037" y="2151137"/>
            <a:ext cx="5616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spAutoFit/>
          </a:bodyPr>
          <a:lstStyle>
            <a:lvl1pPr defTabSz="4321175" eaLnBrk="0" hangingPunct="0">
              <a:defRPr kumimoji="1" sz="1900">
                <a:solidFill>
                  <a:schemeClr val="tx1"/>
                </a:solidFill>
                <a:latin typeface="Arial" charset="0"/>
                <a:ea typeface="ＭＳ Ｐゴシック" pitchFamily="50" charset="-128"/>
              </a:defRPr>
            </a:lvl1pPr>
            <a:lvl2pPr marL="742950" indent="-285750" defTabSz="4321175" eaLnBrk="0" hangingPunct="0">
              <a:defRPr kumimoji="1" sz="1900">
                <a:solidFill>
                  <a:schemeClr val="tx1"/>
                </a:solidFill>
                <a:latin typeface="Arial" charset="0"/>
                <a:ea typeface="ＭＳ Ｐゴシック" pitchFamily="50" charset="-128"/>
              </a:defRPr>
            </a:lvl2pPr>
            <a:lvl3pPr marL="1143000" indent="-228600" defTabSz="4321175" eaLnBrk="0" hangingPunct="0">
              <a:defRPr kumimoji="1" sz="1900">
                <a:solidFill>
                  <a:schemeClr val="tx1"/>
                </a:solidFill>
                <a:latin typeface="Arial" charset="0"/>
                <a:ea typeface="ＭＳ Ｐゴシック" pitchFamily="50" charset="-128"/>
              </a:defRPr>
            </a:lvl3pPr>
            <a:lvl4pPr marL="1600200" indent="-228600" defTabSz="4321175" eaLnBrk="0" hangingPunct="0">
              <a:defRPr kumimoji="1" sz="1900">
                <a:solidFill>
                  <a:schemeClr val="tx1"/>
                </a:solidFill>
                <a:latin typeface="Arial" charset="0"/>
                <a:ea typeface="ＭＳ Ｐゴシック" pitchFamily="50" charset="-128"/>
              </a:defRPr>
            </a:lvl4pPr>
            <a:lvl5pPr marL="2057400" indent="-228600" defTabSz="4321175" eaLnBrk="0" hangingPunct="0">
              <a:defRPr kumimoji="1" sz="1900">
                <a:solidFill>
                  <a:schemeClr val="tx1"/>
                </a:solidFill>
                <a:latin typeface="Arial" charset="0"/>
                <a:ea typeface="ＭＳ Ｐゴシック" pitchFamily="50" charset="-128"/>
              </a:defRPr>
            </a:lvl5pPr>
            <a:lvl6pPr marL="25146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6pPr>
            <a:lvl7pPr marL="29718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7pPr>
            <a:lvl8pPr marL="34290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8pPr>
            <a:lvl9pPr marL="3886200" indent="-228600" defTabSz="4321175" eaLnBrk="0" fontAlgn="base" hangingPunct="0">
              <a:spcBef>
                <a:spcPct val="0"/>
              </a:spcBef>
              <a:spcAft>
                <a:spcPct val="0"/>
              </a:spcAft>
              <a:defRPr kumimoji="1" sz="1900">
                <a:solidFill>
                  <a:schemeClr val="tx1"/>
                </a:solidFill>
                <a:latin typeface="Arial" charset="0"/>
                <a:ea typeface="ＭＳ Ｐゴシック" pitchFamily="50" charset="-128"/>
              </a:defRPr>
            </a:lvl9pPr>
          </a:lstStyle>
          <a:p>
            <a:pPr eaLnBrk="1" hangingPunct="1"/>
            <a:r>
              <a:rPr lang="ja-JP" altLang="en-US" sz="700" dirty="0" smtClean="0">
                <a:solidFill>
                  <a:srgbClr val="000000"/>
                </a:solidFill>
              </a:rPr>
              <a:t>市販の防犯カメラを利用した撮影の様子</a:t>
            </a:r>
            <a:endParaRPr lang="ja-JP" altLang="en-US" sz="700" dirty="0">
              <a:solidFill>
                <a:srgbClr val="000000"/>
              </a:solidFill>
            </a:endParaRPr>
          </a:p>
        </p:txBody>
      </p:sp>
      <p:grpSp>
        <p:nvGrpSpPr>
          <p:cNvPr id="27" name="グループ化 26"/>
          <p:cNvGrpSpPr>
            <a:grpSpLocks noChangeAspect="1"/>
          </p:cNvGrpSpPr>
          <p:nvPr/>
        </p:nvGrpSpPr>
        <p:grpSpPr>
          <a:xfrm>
            <a:off x="2652874" y="2288704"/>
            <a:ext cx="1653539" cy="935355"/>
            <a:chOff x="0" y="0"/>
            <a:chExt cx="5511801" cy="3117849"/>
          </a:xfrm>
        </p:grpSpPr>
        <p:grpSp>
          <p:nvGrpSpPr>
            <p:cNvPr id="28" name="グループ化 27"/>
            <p:cNvGrpSpPr>
              <a:grpSpLocks noChangeAspect="1"/>
            </p:cNvGrpSpPr>
            <p:nvPr/>
          </p:nvGrpSpPr>
          <p:grpSpPr>
            <a:xfrm rot="571563">
              <a:off x="2085975" y="2171700"/>
              <a:ext cx="401319" cy="929005"/>
              <a:chOff x="0" y="0"/>
              <a:chExt cx="502285" cy="1162050"/>
            </a:xfrm>
          </p:grpSpPr>
          <p:grpSp>
            <p:nvGrpSpPr>
              <p:cNvPr id="368" name="グループ化 367"/>
              <p:cNvGrpSpPr/>
              <p:nvPr/>
            </p:nvGrpSpPr>
            <p:grpSpPr>
              <a:xfrm>
                <a:off x="0" y="0"/>
                <a:ext cx="502285" cy="1162050"/>
                <a:chOff x="0" y="0"/>
                <a:chExt cx="502285" cy="1162050"/>
              </a:xfrm>
            </p:grpSpPr>
            <p:grpSp>
              <p:nvGrpSpPr>
                <p:cNvPr id="370" name="グループ化 369"/>
                <p:cNvGrpSpPr/>
                <p:nvPr/>
              </p:nvGrpSpPr>
              <p:grpSpPr>
                <a:xfrm>
                  <a:off x="0" y="0"/>
                  <a:ext cx="502285" cy="1162050"/>
                  <a:chOff x="0" y="0"/>
                  <a:chExt cx="502285" cy="1162050"/>
                </a:xfrm>
              </p:grpSpPr>
              <p:grpSp>
                <p:nvGrpSpPr>
                  <p:cNvPr id="373" name="グループ化 372"/>
                  <p:cNvGrpSpPr/>
                  <p:nvPr/>
                </p:nvGrpSpPr>
                <p:grpSpPr>
                  <a:xfrm>
                    <a:off x="0" y="0"/>
                    <a:ext cx="502285" cy="1162050"/>
                    <a:chOff x="0" y="0"/>
                    <a:chExt cx="502285" cy="1162050"/>
                  </a:xfrm>
                </p:grpSpPr>
                <p:sp>
                  <p:nvSpPr>
                    <p:cNvPr id="375" name="月 374"/>
                    <p:cNvSpPr/>
                    <p:nvPr/>
                  </p:nvSpPr>
                  <p:spPr>
                    <a:xfrm>
                      <a:off x="238125" y="781050"/>
                      <a:ext cx="76731" cy="381000"/>
                    </a:xfrm>
                    <a:prstGeom prst="moon">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76" name="グループ化 375"/>
                    <p:cNvGrpSpPr/>
                    <p:nvPr/>
                  </p:nvGrpSpPr>
                  <p:grpSpPr>
                    <a:xfrm>
                      <a:off x="0" y="0"/>
                      <a:ext cx="502285" cy="1028700"/>
                      <a:chOff x="0" y="0"/>
                      <a:chExt cx="502285" cy="1028700"/>
                    </a:xfrm>
                  </p:grpSpPr>
                  <p:grpSp>
                    <p:nvGrpSpPr>
                      <p:cNvPr id="377" name="グループ化 376"/>
                      <p:cNvGrpSpPr/>
                      <p:nvPr/>
                    </p:nvGrpSpPr>
                    <p:grpSpPr>
                      <a:xfrm>
                        <a:off x="0" y="0"/>
                        <a:ext cx="502285" cy="1028700"/>
                        <a:chOff x="0" y="0"/>
                        <a:chExt cx="502285" cy="1028700"/>
                      </a:xfrm>
                    </p:grpSpPr>
                    <p:sp>
                      <p:nvSpPr>
                        <p:cNvPr id="379" name="台形 378"/>
                        <p:cNvSpPr/>
                        <p:nvPr/>
                      </p:nvSpPr>
                      <p:spPr>
                        <a:xfrm>
                          <a:off x="123825" y="0"/>
                          <a:ext cx="210185" cy="209550"/>
                        </a:xfrm>
                        <a:prstGeom prst="trapezoid">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80" name="グループ化 379"/>
                        <p:cNvGrpSpPr/>
                        <p:nvPr/>
                      </p:nvGrpSpPr>
                      <p:grpSpPr>
                        <a:xfrm>
                          <a:off x="0" y="9525"/>
                          <a:ext cx="502285" cy="1019175"/>
                          <a:chOff x="0" y="0"/>
                          <a:chExt cx="502285" cy="1019175"/>
                        </a:xfrm>
                      </p:grpSpPr>
                      <p:sp>
                        <p:nvSpPr>
                          <p:cNvPr id="381" name="フローチャート: 抜出し 110"/>
                          <p:cNvSpPr/>
                          <p:nvPr/>
                        </p:nvSpPr>
                        <p:spPr>
                          <a:xfrm rot="600000">
                            <a:off x="371475" y="0"/>
                            <a:ext cx="98280" cy="513720"/>
                          </a:xfrm>
                          <a:prstGeom prst="flowChartExtract">
                            <a:avLst/>
                          </a:prstGeom>
                          <a:solidFill>
                            <a:srgbClr val="FFFFCC"/>
                          </a:solid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2" name="フローチャート: 抜出し 112"/>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3" name="フローチャート: 抜出し 113"/>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4" name="フローチャート: 抜出し 114"/>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5" name="楕円 107"/>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6" name="楕円 106"/>
                          <p:cNvSpPr/>
                          <p:nvPr/>
                        </p:nvSpPr>
                        <p:spPr>
                          <a:xfrm>
                            <a:off x="47573" y="257029"/>
                            <a:ext cx="387296" cy="621565"/>
                          </a:xfrm>
                          <a:prstGeom prst="ellipse">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7" name="楕円 108"/>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78" name="楕円 120"/>
                      <p:cNvSpPr/>
                      <p:nvPr/>
                    </p:nvSpPr>
                    <p:spPr>
                      <a:xfrm>
                        <a:off x="66676" y="719154"/>
                        <a:ext cx="352426" cy="1905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74" name="楕円 124"/>
                  <p:cNvSpPr/>
                  <p:nvPr/>
                </p:nvSpPr>
                <p:spPr>
                  <a:xfrm>
                    <a:off x="161925" y="85725"/>
                    <a:ext cx="142875" cy="13335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71" name="月 370"/>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2" name="月 371"/>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69" name="楕円 130"/>
              <p:cNvSpPr/>
              <p:nvPr/>
            </p:nvSpPr>
            <p:spPr>
              <a:xfrm>
                <a:off x="133350" y="276225"/>
                <a:ext cx="205200" cy="2365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9" name="グループ化 28"/>
            <p:cNvGrpSpPr>
              <a:grpSpLocks noChangeAspect="1"/>
            </p:cNvGrpSpPr>
            <p:nvPr/>
          </p:nvGrpSpPr>
          <p:grpSpPr>
            <a:xfrm>
              <a:off x="3400425" y="2143125"/>
              <a:ext cx="371879" cy="888120"/>
              <a:chOff x="0" y="0"/>
              <a:chExt cx="502285" cy="1200150"/>
            </a:xfrm>
          </p:grpSpPr>
          <p:grpSp>
            <p:nvGrpSpPr>
              <p:cNvPr id="346" name="グループ化 345"/>
              <p:cNvGrpSpPr/>
              <p:nvPr/>
            </p:nvGrpSpPr>
            <p:grpSpPr>
              <a:xfrm>
                <a:off x="0" y="0"/>
                <a:ext cx="502285" cy="1200150"/>
                <a:chOff x="0" y="0"/>
                <a:chExt cx="502285" cy="1200150"/>
              </a:xfrm>
            </p:grpSpPr>
            <p:grpSp>
              <p:nvGrpSpPr>
                <p:cNvPr id="348" name="グループ化 347"/>
                <p:cNvGrpSpPr/>
                <p:nvPr/>
              </p:nvGrpSpPr>
              <p:grpSpPr>
                <a:xfrm>
                  <a:off x="0" y="0"/>
                  <a:ext cx="502285" cy="1200150"/>
                  <a:chOff x="0" y="0"/>
                  <a:chExt cx="502285" cy="1200150"/>
                </a:xfrm>
              </p:grpSpPr>
              <p:grpSp>
                <p:nvGrpSpPr>
                  <p:cNvPr id="350" name="グループ化 349"/>
                  <p:cNvGrpSpPr/>
                  <p:nvPr/>
                </p:nvGrpSpPr>
                <p:grpSpPr>
                  <a:xfrm>
                    <a:off x="0" y="0"/>
                    <a:ext cx="502285" cy="1200150"/>
                    <a:chOff x="0" y="0"/>
                    <a:chExt cx="502285" cy="1200150"/>
                  </a:xfrm>
                </p:grpSpPr>
                <p:grpSp>
                  <p:nvGrpSpPr>
                    <p:cNvPr id="353" name="グループ化 352"/>
                    <p:cNvGrpSpPr/>
                    <p:nvPr/>
                  </p:nvGrpSpPr>
                  <p:grpSpPr>
                    <a:xfrm>
                      <a:off x="0" y="0"/>
                      <a:ext cx="502285" cy="1200150"/>
                      <a:chOff x="0" y="0"/>
                      <a:chExt cx="502285" cy="1200150"/>
                    </a:xfrm>
                  </p:grpSpPr>
                  <p:sp>
                    <p:nvSpPr>
                      <p:cNvPr id="355" name="月 354"/>
                      <p:cNvSpPr/>
                      <p:nvPr/>
                    </p:nvSpPr>
                    <p:spPr>
                      <a:xfrm flipH="1">
                        <a:off x="189044" y="819150"/>
                        <a:ext cx="4908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56" name="グループ化 355"/>
                      <p:cNvGrpSpPr/>
                      <p:nvPr/>
                    </p:nvGrpSpPr>
                    <p:grpSpPr>
                      <a:xfrm>
                        <a:off x="0" y="0"/>
                        <a:ext cx="502285" cy="1028700"/>
                        <a:chOff x="0" y="0"/>
                        <a:chExt cx="502285" cy="1028700"/>
                      </a:xfrm>
                    </p:grpSpPr>
                    <p:grpSp>
                      <p:nvGrpSpPr>
                        <p:cNvPr id="357" name="グループ化 356"/>
                        <p:cNvGrpSpPr/>
                        <p:nvPr/>
                      </p:nvGrpSpPr>
                      <p:grpSpPr>
                        <a:xfrm>
                          <a:off x="0" y="0"/>
                          <a:ext cx="502285" cy="1028700"/>
                          <a:chOff x="0" y="0"/>
                          <a:chExt cx="502285" cy="1028700"/>
                        </a:xfrm>
                      </p:grpSpPr>
                      <p:sp>
                        <p:nvSpPr>
                          <p:cNvPr id="359" name="台形 358"/>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60" name="グループ化 359"/>
                          <p:cNvGrpSpPr/>
                          <p:nvPr/>
                        </p:nvGrpSpPr>
                        <p:grpSpPr>
                          <a:xfrm>
                            <a:off x="0" y="9525"/>
                            <a:ext cx="502285" cy="1019175"/>
                            <a:chOff x="0" y="0"/>
                            <a:chExt cx="502285" cy="1019175"/>
                          </a:xfrm>
                        </p:grpSpPr>
                        <p:sp>
                          <p:nvSpPr>
                            <p:cNvPr id="361" name="フローチャート: 抜出し 219"/>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2" name="フローチャート: 抜出し 220"/>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3" name="フローチャート: 抜出し 221"/>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4" name="フローチャート: 抜出し 222"/>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5" name="楕円 223"/>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6" name="楕円 224"/>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7" name="楕円 225"/>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58" name="楕円 226"/>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54" name="楕円 227"/>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51" name="月 350"/>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2" name="月 351"/>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49" name="楕円 230"/>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47" name="楕円 209"/>
              <p:cNvSpPr/>
              <p:nvPr/>
            </p:nvSpPr>
            <p:spPr>
              <a:xfrm rot="21282981" flipH="1">
                <a:off x="104775" y="3810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0" name="グループ化 29"/>
            <p:cNvGrpSpPr>
              <a:grpSpLocks noChangeAspect="1"/>
            </p:cNvGrpSpPr>
            <p:nvPr/>
          </p:nvGrpSpPr>
          <p:grpSpPr>
            <a:xfrm rot="313151">
              <a:off x="3819526" y="2200274"/>
              <a:ext cx="396241" cy="917575"/>
              <a:chOff x="0" y="0"/>
              <a:chExt cx="502285" cy="1162050"/>
            </a:xfrm>
          </p:grpSpPr>
          <p:grpSp>
            <p:nvGrpSpPr>
              <p:cNvPr id="324" name="グループ化 323"/>
              <p:cNvGrpSpPr/>
              <p:nvPr/>
            </p:nvGrpSpPr>
            <p:grpSpPr>
              <a:xfrm>
                <a:off x="0" y="0"/>
                <a:ext cx="502285" cy="1162050"/>
                <a:chOff x="0" y="0"/>
                <a:chExt cx="502285" cy="1162050"/>
              </a:xfrm>
            </p:grpSpPr>
            <p:grpSp>
              <p:nvGrpSpPr>
                <p:cNvPr id="326" name="グループ化 325"/>
                <p:cNvGrpSpPr/>
                <p:nvPr/>
              </p:nvGrpSpPr>
              <p:grpSpPr>
                <a:xfrm>
                  <a:off x="0" y="0"/>
                  <a:ext cx="502285" cy="1162050"/>
                  <a:chOff x="0" y="0"/>
                  <a:chExt cx="502285" cy="1162050"/>
                </a:xfrm>
              </p:grpSpPr>
              <p:grpSp>
                <p:nvGrpSpPr>
                  <p:cNvPr id="328" name="グループ化 327"/>
                  <p:cNvGrpSpPr/>
                  <p:nvPr/>
                </p:nvGrpSpPr>
                <p:grpSpPr>
                  <a:xfrm>
                    <a:off x="0" y="0"/>
                    <a:ext cx="502285" cy="1162050"/>
                    <a:chOff x="0" y="0"/>
                    <a:chExt cx="502285" cy="1162050"/>
                  </a:xfrm>
                </p:grpSpPr>
                <p:grpSp>
                  <p:nvGrpSpPr>
                    <p:cNvPr id="331" name="グループ化 330"/>
                    <p:cNvGrpSpPr/>
                    <p:nvPr/>
                  </p:nvGrpSpPr>
                  <p:grpSpPr>
                    <a:xfrm>
                      <a:off x="0" y="0"/>
                      <a:ext cx="502285" cy="1162050"/>
                      <a:chOff x="0" y="0"/>
                      <a:chExt cx="502285" cy="1162050"/>
                    </a:xfrm>
                  </p:grpSpPr>
                  <p:sp>
                    <p:nvSpPr>
                      <p:cNvPr id="333" name="月 332"/>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34" name="グループ化 333"/>
                      <p:cNvGrpSpPr/>
                      <p:nvPr/>
                    </p:nvGrpSpPr>
                    <p:grpSpPr>
                      <a:xfrm>
                        <a:off x="0" y="0"/>
                        <a:ext cx="502285" cy="1052820"/>
                        <a:chOff x="0" y="0"/>
                        <a:chExt cx="502285" cy="1052820"/>
                      </a:xfrm>
                    </p:grpSpPr>
                    <p:grpSp>
                      <p:nvGrpSpPr>
                        <p:cNvPr id="335" name="グループ化 334"/>
                        <p:cNvGrpSpPr/>
                        <p:nvPr/>
                      </p:nvGrpSpPr>
                      <p:grpSpPr>
                        <a:xfrm>
                          <a:off x="0" y="0"/>
                          <a:ext cx="502285" cy="1052820"/>
                          <a:chOff x="0" y="0"/>
                          <a:chExt cx="502285" cy="1052820"/>
                        </a:xfrm>
                      </p:grpSpPr>
                      <p:sp>
                        <p:nvSpPr>
                          <p:cNvPr id="337" name="台形 336"/>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38" name="グループ化 337"/>
                          <p:cNvGrpSpPr/>
                          <p:nvPr/>
                        </p:nvGrpSpPr>
                        <p:grpSpPr>
                          <a:xfrm>
                            <a:off x="0" y="9525"/>
                            <a:ext cx="502285" cy="1043295"/>
                            <a:chOff x="0" y="0"/>
                            <a:chExt cx="502285" cy="1043295"/>
                          </a:xfrm>
                        </p:grpSpPr>
                        <p:sp>
                          <p:nvSpPr>
                            <p:cNvPr id="339" name="フローチャート: 抜出し 314"/>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0" name="フローチャート: 抜出し 315"/>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1" name="フローチャート: 抜出し 316"/>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2" name="フローチャート: 抜出し 317"/>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3" name="楕円 318"/>
                            <p:cNvSpPr/>
                            <p:nvPr/>
                          </p:nvSpPr>
                          <p:spPr>
                            <a:xfrm>
                              <a:off x="47625" y="633720"/>
                              <a:ext cx="396239"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4" name="楕円 319"/>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5" name="楕円 320"/>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36" name="楕円 321"/>
                        <p:cNvSpPr/>
                        <p:nvPr/>
                      </p:nvSpPr>
                      <p:spPr>
                        <a:xfrm>
                          <a:off x="66675" y="731514"/>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32" name="楕円 322"/>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29" name="月 328"/>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0" name="月 329"/>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27" name="楕円 325"/>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25" name="楕円 326"/>
              <p:cNvSpPr/>
              <p:nvPr/>
            </p:nvSpPr>
            <p:spPr>
              <a:xfrm rot="10336756" flipH="1">
                <a:off x="104775" y="1905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1" name="グループ化 30"/>
            <p:cNvGrpSpPr>
              <a:grpSpLocks/>
            </p:cNvGrpSpPr>
            <p:nvPr/>
          </p:nvGrpSpPr>
          <p:grpSpPr>
            <a:xfrm rot="1560166">
              <a:off x="1285875" y="2133600"/>
              <a:ext cx="378169" cy="861120"/>
              <a:chOff x="0" y="0"/>
              <a:chExt cx="502285" cy="1200150"/>
            </a:xfrm>
          </p:grpSpPr>
          <p:grpSp>
            <p:nvGrpSpPr>
              <p:cNvPr id="302" name="グループ化 301"/>
              <p:cNvGrpSpPr/>
              <p:nvPr/>
            </p:nvGrpSpPr>
            <p:grpSpPr>
              <a:xfrm>
                <a:off x="0" y="0"/>
                <a:ext cx="502285" cy="1200150"/>
                <a:chOff x="0" y="0"/>
                <a:chExt cx="502285" cy="1200150"/>
              </a:xfrm>
            </p:grpSpPr>
            <p:grpSp>
              <p:nvGrpSpPr>
                <p:cNvPr id="304" name="グループ化 303"/>
                <p:cNvGrpSpPr/>
                <p:nvPr/>
              </p:nvGrpSpPr>
              <p:grpSpPr>
                <a:xfrm>
                  <a:off x="0" y="0"/>
                  <a:ext cx="502285" cy="1200150"/>
                  <a:chOff x="0" y="0"/>
                  <a:chExt cx="502285" cy="1200150"/>
                </a:xfrm>
              </p:grpSpPr>
              <p:grpSp>
                <p:nvGrpSpPr>
                  <p:cNvPr id="306" name="グループ化 305"/>
                  <p:cNvGrpSpPr/>
                  <p:nvPr/>
                </p:nvGrpSpPr>
                <p:grpSpPr>
                  <a:xfrm>
                    <a:off x="0" y="0"/>
                    <a:ext cx="502285" cy="1200150"/>
                    <a:chOff x="0" y="0"/>
                    <a:chExt cx="502285" cy="1200150"/>
                  </a:xfrm>
                </p:grpSpPr>
                <p:grpSp>
                  <p:nvGrpSpPr>
                    <p:cNvPr id="309" name="グループ化 308"/>
                    <p:cNvGrpSpPr/>
                    <p:nvPr/>
                  </p:nvGrpSpPr>
                  <p:grpSpPr>
                    <a:xfrm>
                      <a:off x="0" y="0"/>
                      <a:ext cx="502285" cy="1200150"/>
                      <a:chOff x="0" y="0"/>
                      <a:chExt cx="502285" cy="1200150"/>
                    </a:xfrm>
                  </p:grpSpPr>
                  <p:sp>
                    <p:nvSpPr>
                      <p:cNvPr id="311" name="月 310"/>
                      <p:cNvSpPr/>
                      <p:nvPr/>
                    </p:nvSpPr>
                    <p:spPr>
                      <a:xfrm flipH="1">
                        <a:off x="189044" y="819150"/>
                        <a:ext cx="4908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12" name="グループ化 311"/>
                      <p:cNvGrpSpPr/>
                      <p:nvPr/>
                    </p:nvGrpSpPr>
                    <p:grpSpPr>
                      <a:xfrm>
                        <a:off x="0" y="0"/>
                        <a:ext cx="502285" cy="1028700"/>
                        <a:chOff x="0" y="0"/>
                        <a:chExt cx="502285" cy="1028700"/>
                      </a:xfrm>
                    </p:grpSpPr>
                    <p:grpSp>
                      <p:nvGrpSpPr>
                        <p:cNvPr id="313" name="グループ化 312"/>
                        <p:cNvGrpSpPr/>
                        <p:nvPr/>
                      </p:nvGrpSpPr>
                      <p:grpSpPr>
                        <a:xfrm>
                          <a:off x="0" y="0"/>
                          <a:ext cx="502285" cy="1028700"/>
                          <a:chOff x="0" y="0"/>
                          <a:chExt cx="502285" cy="1028700"/>
                        </a:xfrm>
                      </p:grpSpPr>
                      <p:sp>
                        <p:nvSpPr>
                          <p:cNvPr id="315" name="台形 314"/>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16" name="グループ化 315"/>
                          <p:cNvGrpSpPr/>
                          <p:nvPr/>
                        </p:nvGrpSpPr>
                        <p:grpSpPr>
                          <a:xfrm>
                            <a:off x="0" y="9525"/>
                            <a:ext cx="502285" cy="1019175"/>
                            <a:chOff x="0" y="0"/>
                            <a:chExt cx="502285" cy="1019175"/>
                          </a:xfrm>
                        </p:grpSpPr>
                        <p:sp>
                          <p:nvSpPr>
                            <p:cNvPr id="317" name="フローチャート: 抜出し 406"/>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8" name="フローチャート: 抜出し 407"/>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9" name="フローチャート: 抜出し 408"/>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0" name="フローチャート: 抜出し 409"/>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1" name="楕円 410"/>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2" name="楕円 411"/>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3" name="楕円 412"/>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14" name="楕円 413"/>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10" name="楕円 414"/>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07" name="月 306"/>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8" name="月 307"/>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05" name="楕円 417"/>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03" name="楕円 418"/>
              <p:cNvSpPr/>
              <p:nvPr/>
            </p:nvSpPr>
            <p:spPr>
              <a:xfrm rot="21282981" flipH="1">
                <a:off x="104775" y="3810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2" name="グループ化 31"/>
            <p:cNvGrpSpPr>
              <a:grpSpLocks noChangeAspect="1"/>
            </p:cNvGrpSpPr>
            <p:nvPr/>
          </p:nvGrpSpPr>
          <p:grpSpPr>
            <a:xfrm rot="20033626">
              <a:off x="4638675" y="2095501"/>
              <a:ext cx="381241" cy="882720"/>
              <a:chOff x="0" y="0"/>
              <a:chExt cx="502285" cy="1162050"/>
            </a:xfrm>
          </p:grpSpPr>
          <p:grpSp>
            <p:nvGrpSpPr>
              <p:cNvPr id="280" name="グループ化 279"/>
              <p:cNvGrpSpPr/>
              <p:nvPr/>
            </p:nvGrpSpPr>
            <p:grpSpPr>
              <a:xfrm>
                <a:off x="0" y="0"/>
                <a:ext cx="502285" cy="1162050"/>
                <a:chOff x="0" y="0"/>
                <a:chExt cx="502285" cy="1162050"/>
              </a:xfrm>
            </p:grpSpPr>
            <p:grpSp>
              <p:nvGrpSpPr>
                <p:cNvPr id="282" name="グループ化 281"/>
                <p:cNvGrpSpPr/>
                <p:nvPr/>
              </p:nvGrpSpPr>
              <p:grpSpPr>
                <a:xfrm>
                  <a:off x="0" y="0"/>
                  <a:ext cx="502285" cy="1162050"/>
                  <a:chOff x="0" y="0"/>
                  <a:chExt cx="502285" cy="1162050"/>
                </a:xfrm>
              </p:grpSpPr>
              <p:grpSp>
                <p:nvGrpSpPr>
                  <p:cNvPr id="284" name="グループ化 283"/>
                  <p:cNvGrpSpPr/>
                  <p:nvPr/>
                </p:nvGrpSpPr>
                <p:grpSpPr>
                  <a:xfrm>
                    <a:off x="0" y="0"/>
                    <a:ext cx="502285" cy="1162050"/>
                    <a:chOff x="0" y="0"/>
                    <a:chExt cx="502285" cy="1162050"/>
                  </a:xfrm>
                </p:grpSpPr>
                <p:grpSp>
                  <p:nvGrpSpPr>
                    <p:cNvPr id="287" name="グループ化 286"/>
                    <p:cNvGrpSpPr/>
                    <p:nvPr/>
                  </p:nvGrpSpPr>
                  <p:grpSpPr>
                    <a:xfrm>
                      <a:off x="0" y="0"/>
                      <a:ext cx="502285" cy="1162050"/>
                      <a:chOff x="0" y="0"/>
                      <a:chExt cx="502285" cy="1162050"/>
                    </a:xfrm>
                  </p:grpSpPr>
                  <p:sp>
                    <p:nvSpPr>
                      <p:cNvPr id="289" name="月 288"/>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90" name="グループ化 289"/>
                      <p:cNvGrpSpPr/>
                      <p:nvPr/>
                    </p:nvGrpSpPr>
                    <p:grpSpPr>
                      <a:xfrm>
                        <a:off x="0" y="0"/>
                        <a:ext cx="502285" cy="1028700"/>
                        <a:chOff x="0" y="0"/>
                        <a:chExt cx="502285" cy="1028700"/>
                      </a:xfrm>
                    </p:grpSpPr>
                    <p:grpSp>
                      <p:nvGrpSpPr>
                        <p:cNvPr id="291" name="グループ化 290"/>
                        <p:cNvGrpSpPr/>
                        <p:nvPr/>
                      </p:nvGrpSpPr>
                      <p:grpSpPr>
                        <a:xfrm>
                          <a:off x="0" y="0"/>
                          <a:ext cx="502285" cy="1028700"/>
                          <a:chOff x="0" y="0"/>
                          <a:chExt cx="502285" cy="1028700"/>
                        </a:xfrm>
                      </p:grpSpPr>
                      <p:sp>
                        <p:nvSpPr>
                          <p:cNvPr id="293" name="台形 292"/>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94" name="グループ化 293"/>
                          <p:cNvGrpSpPr/>
                          <p:nvPr/>
                        </p:nvGrpSpPr>
                        <p:grpSpPr>
                          <a:xfrm>
                            <a:off x="0" y="9525"/>
                            <a:ext cx="502285" cy="1019175"/>
                            <a:chOff x="0" y="0"/>
                            <a:chExt cx="502285" cy="1019175"/>
                          </a:xfrm>
                        </p:grpSpPr>
                        <p:sp>
                          <p:nvSpPr>
                            <p:cNvPr id="295" name="フローチャート: 抜出し 383"/>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6" name="フローチャート: 抜出し 384"/>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7" name="フローチャート: 抜出し 385"/>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8" name="フローチャート: 抜出し 386"/>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9" name="楕円 387"/>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0" name="楕円 388"/>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1" name="楕円 389"/>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92" name="楕円 390"/>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88" name="楕円 391"/>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85" name="月 284"/>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6" name="月 285"/>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83" name="楕円 394"/>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81" name="楕円 395"/>
              <p:cNvSpPr/>
              <p:nvPr/>
            </p:nvSpPr>
            <p:spPr>
              <a:xfrm rot="21282981">
                <a:off x="85725" y="390525"/>
                <a:ext cx="315428"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3" name="グループ化 32"/>
            <p:cNvGrpSpPr>
              <a:grpSpLocks noChangeAspect="1"/>
            </p:cNvGrpSpPr>
            <p:nvPr/>
          </p:nvGrpSpPr>
          <p:grpSpPr>
            <a:xfrm rot="20408031">
              <a:off x="4343401" y="2019300"/>
              <a:ext cx="386714" cy="894715"/>
              <a:chOff x="0" y="0"/>
              <a:chExt cx="502285" cy="1162050"/>
            </a:xfrm>
          </p:grpSpPr>
          <p:grpSp>
            <p:nvGrpSpPr>
              <p:cNvPr id="258" name="グループ化 257"/>
              <p:cNvGrpSpPr/>
              <p:nvPr/>
            </p:nvGrpSpPr>
            <p:grpSpPr>
              <a:xfrm>
                <a:off x="0" y="0"/>
                <a:ext cx="502285" cy="1162050"/>
                <a:chOff x="0" y="0"/>
                <a:chExt cx="502285" cy="1162050"/>
              </a:xfrm>
            </p:grpSpPr>
            <p:grpSp>
              <p:nvGrpSpPr>
                <p:cNvPr id="260" name="グループ化 259"/>
                <p:cNvGrpSpPr/>
                <p:nvPr/>
              </p:nvGrpSpPr>
              <p:grpSpPr>
                <a:xfrm>
                  <a:off x="0" y="0"/>
                  <a:ext cx="502285" cy="1162050"/>
                  <a:chOff x="0" y="0"/>
                  <a:chExt cx="502285" cy="1162050"/>
                </a:xfrm>
              </p:grpSpPr>
              <p:grpSp>
                <p:nvGrpSpPr>
                  <p:cNvPr id="262" name="グループ化 261"/>
                  <p:cNvGrpSpPr/>
                  <p:nvPr/>
                </p:nvGrpSpPr>
                <p:grpSpPr>
                  <a:xfrm>
                    <a:off x="0" y="0"/>
                    <a:ext cx="502285" cy="1162050"/>
                    <a:chOff x="0" y="0"/>
                    <a:chExt cx="502285" cy="1162050"/>
                  </a:xfrm>
                </p:grpSpPr>
                <p:grpSp>
                  <p:nvGrpSpPr>
                    <p:cNvPr id="265" name="グループ化 264"/>
                    <p:cNvGrpSpPr/>
                    <p:nvPr/>
                  </p:nvGrpSpPr>
                  <p:grpSpPr>
                    <a:xfrm>
                      <a:off x="0" y="0"/>
                      <a:ext cx="502285" cy="1162050"/>
                      <a:chOff x="0" y="0"/>
                      <a:chExt cx="502285" cy="1162050"/>
                    </a:xfrm>
                  </p:grpSpPr>
                  <p:sp>
                    <p:nvSpPr>
                      <p:cNvPr id="267" name="月 266"/>
                      <p:cNvSpPr/>
                      <p:nvPr/>
                    </p:nvSpPr>
                    <p:spPr>
                      <a:xfrm flipH="1">
                        <a:off x="192406" y="781050"/>
                        <a:ext cx="45719"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68" name="グループ化 267"/>
                      <p:cNvGrpSpPr/>
                      <p:nvPr/>
                    </p:nvGrpSpPr>
                    <p:grpSpPr>
                      <a:xfrm>
                        <a:off x="0" y="0"/>
                        <a:ext cx="502285" cy="1028700"/>
                        <a:chOff x="0" y="0"/>
                        <a:chExt cx="502285" cy="1028700"/>
                      </a:xfrm>
                    </p:grpSpPr>
                    <p:grpSp>
                      <p:nvGrpSpPr>
                        <p:cNvPr id="269" name="グループ化 268"/>
                        <p:cNvGrpSpPr/>
                        <p:nvPr/>
                      </p:nvGrpSpPr>
                      <p:grpSpPr>
                        <a:xfrm>
                          <a:off x="0" y="0"/>
                          <a:ext cx="502285" cy="1028700"/>
                          <a:chOff x="0" y="0"/>
                          <a:chExt cx="502285" cy="1028700"/>
                        </a:xfrm>
                      </p:grpSpPr>
                      <p:sp>
                        <p:nvSpPr>
                          <p:cNvPr id="271" name="台形 270"/>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72" name="グループ化 271"/>
                          <p:cNvGrpSpPr/>
                          <p:nvPr/>
                        </p:nvGrpSpPr>
                        <p:grpSpPr>
                          <a:xfrm>
                            <a:off x="0" y="9525"/>
                            <a:ext cx="502285" cy="1019175"/>
                            <a:chOff x="0" y="0"/>
                            <a:chExt cx="502285" cy="1019175"/>
                          </a:xfrm>
                        </p:grpSpPr>
                        <p:sp>
                          <p:nvSpPr>
                            <p:cNvPr id="273" name="フローチャート: 抜出し 242"/>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4" name="フローチャート: 抜出し 243"/>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5" name="フローチャート: 抜出し 244"/>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6" name="フローチャート: 抜出し 245"/>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7" name="楕円 246"/>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8" name="楕円 247"/>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9" name="楕円 248"/>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70" name="楕円 249"/>
                        <p:cNvSpPr/>
                        <p:nvPr/>
                      </p:nvSpPr>
                      <p:spPr>
                        <a:xfrm>
                          <a:off x="66675" y="720064"/>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66" name="楕円 250"/>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63" name="月 262"/>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4" name="月 263"/>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61" name="楕円 253"/>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59" name="楕円 255"/>
              <p:cNvSpPr/>
              <p:nvPr/>
            </p:nvSpPr>
            <p:spPr>
              <a:xfrm rot="10384441" flipH="1">
                <a:off x="95250" y="2286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4" name="グループ化 33"/>
            <p:cNvGrpSpPr/>
            <p:nvPr/>
          </p:nvGrpSpPr>
          <p:grpSpPr>
            <a:xfrm>
              <a:off x="0" y="0"/>
              <a:ext cx="5511801" cy="2659379"/>
              <a:chOff x="0" y="0"/>
              <a:chExt cx="5511801" cy="2659379"/>
            </a:xfrm>
          </p:grpSpPr>
          <p:grpSp>
            <p:nvGrpSpPr>
              <p:cNvPr id="196" name="グループ化 195"/>
              <p:cNvGrpSpPr/>
              <p:nvPr/>
            </p:nvGrpSpPr>
            <p:grpSpPr>
              <a:xfrm>
                <a:off x="0" y="0"/>
                <a:ext cx="5511801" cy="2659379"/>
                <a:chOff x="0" y="0"/>
                <a:chExt cx="5512042" cy="2659909"/>
              </a:xfrm>
            </p:grpSpPr>
            <p:grpSp>
              <p:nvGrpSpPr>
                <p:cNvPr id="204" name="グループ化 203"/>
                <p:cNvGrpSpPr/>
                <p:nvPr/>
              </p:nvGrpSpPr>
              <p:grpSpPr>
                <a:xfrm>
                  <a:off x="0" y="0"/>
                  <a:ext cx="5512042" cy="2659909"/>
                  <a:chOff x="0" y="0"/>
                  <a:chExt cx="5512042" cy="2659909"/>
                </a:xfrm>
              </p:grpSpPr>
              <p:grpSp>
                <p:nvGrpSpPr>
                  <p:cNvPr id="206" name="グループ化 205"/>
                  <p:cNvGrpSpPr/>
                  <p:nvPr/>
                </p:nvGrpSpPr>
                <p:grpSpPr>
                  <a:xfrm>
                    <a:off x="0" y="0"/>
                    <a:ext cx="5512042" cy="2659909"/>
                    <a:chOff x="0" y="0"/>
                    <a:chExt cx="5512042" cy="2659909"/>
                  </a:xfrm>
                </p:grpSpPr>
                <p:grpSp>
                  <p:nvGrpSpPr>
                    <p:cNvPr id="217" name="グループ化 216"/>
                    <p:cNvGrpSpPr/>
                    <p:nvPr/>
                  </p:nvGrpSpPr>
                  <p:grpSpPr>
                    <a:xfrm>
                      <a:off x="0" y="0"/>
                      <a:ext cx="5512042" cy="2659909"/>
                      <a:chOff x="0" y="0"/>
                      <a:chExt cx="5512407" cy="2660220"/>
                    </a:xfrm>
                  </p:grpSpPr>
                  <p:grpSp>
                    <p:nvGrpSpPr>
                      <p:cNvPr id="223" name="グループ化 222"/>
                      <p:cNvGrpSpPr/>
                      <p:nvPr/>
                    </p:nvGrpSpPr>
                    <p:grpSpPr>
                      <a:xfrm>
                        <a:off x="0" y="0"/>
                        <a:ext cx="5512407" cy="2660220"/>
                        <a:chOff x="0" y="0"/>
                        <a:chExt cx="5512407" cy="2660220"/>
                      </a:xfrm>
                    </p:grpSpPr>
                    <p:grpSp>
                      <p:nvGrpSpPr>
                        <p:cNvPr id="226" name="グループ化 225"/>
                        <p:cNvGrpSpPr/>
                        <p:nvPr/>
                      </p:nvGrpSpPr>
                      <p:grpSpPr>
                        <a:xfrm>
                          <a:off x="0" y="0"/>
                          <a:ext cx="5037486" cy="2416810"/>
                          <a:chOff x="0" y="0"/>
                          <a:chExt cx="5037675" cy="2417274"/>
                        </a:xfrm>
                      </p:grpSpPr>
                      <p:grpSp>
                        <p:nvGrpSpPr>
                          <p:cNvPr id="243" name="グループ化 242"/>
                          <p:cNvGrpSpPr/>
                          <p:nvPr/>
                        </p:nvGrpSpPr>
                        <p:grpSpPr>
                          <a:xfrm>
                            <a:off x="0" y="0"/>
                            <a:ext cx="5037675" cy="2281118"/>
                            <a:chOff x="0" y="0"/>
                            <a:chExt cx="5037675" cy="2281118"/>
                          </a:xfrm>
                        </p:grpSpPr>
                        <p:sp>
                          <p:nvSpPr>
                            <p:cNvPr id="248" name="角丸四角形 247"/>
                            <p:cNvSpPr/>
                            <p:nvPr/>
                          </p:nvSpPr>
                          <p:spPr>
                            <a:xfrm>
                              <a:off x="895350" y="314325"/>
                              <a:ext cx="4124325" cy="1714500"/>
                            </a:xfrm>
                            <a:prstGeom prst="roundRect">
                              <a:avLst>
                                <a:gd name="adj" fmla="val 40496"/>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9" name="楕円 2"/>
                            <p:cNvSpPr/>
                            <p:nvPr/>
                          </p:nvSpPr>
                          <p:spPr>
                            <a:xfrm>
                              <a:off x="276225" y="276225"/>
                              <a:ext cx="1533525" cy="1457325"/>
                            </a:xfrm>
                            <a:prstGeom prst="ellipse">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50" name="Group 27"/>
                            <p:cNvGrpSpPr>
                              <a:grpSpLocks/>
                            </p:cNvGrpSpPr>
                            <p:nvPr/>
                          </p:nvGrpSpPr>
                          <p:grpSpPr bwMode="auto">
                            <a:xfrm rot="437202">
                              <a:off x="1066800" y="0"/>
                              <a:ext cx="914400" cy="714375"/>
                              <a:chOff x="6075" y="6314"/>
                              <a:chExt cx="399" cy="409"/>
                            </a:xfrm>
                          </p:grpSpPr>
                          <p:sp>
                            <p:nvSpPr>
                              <p:cNvPr id="256" name="AutoShape 28"/>
                              <p:cNvSpPr>
                                <a:spLocks noChangeAspect="1" noChangeArrowheads="1"/>
                              </p:cNvSpPr>
                              <p:nvPr/>
                            </p:nvSpPr>
                            <p:spPr bwMode="auto">
                              <a:xfrm rot="13800000">
                                <a:off x="6070" y="6319"/>
                                <a:ext cx="409" cy="399"/>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CC"/>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257" name="AutoShape 29"/>
                              <p:cNvSpPr>
                                <a:spLocks noChangeAspect="1" noChangeArrowheads="1"/>
                              </p:cNvSpPr>
                              <p:nvPr/>
                            </p:nvSpPr>
                            <p:spPr bwMode="auto">
                              <a:xfrm rot="13800000">
                                <a:off x="6097" y="6412"/>
                                <a:ext cx="287" cy="28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FF99CC"/>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endParaRPr lang="ja-JP" altLang="en-US"/>
                              </a:p>
                            </p:txBody>
                          </p:sp>
                        </p:grpSp>
                        <p:grpSp>
                          <p:nvGrpSpPr>
                            <p:cNvPr id="251" name="グループ化 250"/>
                            <p:cNvGrpSpPr/>
                            <p:nvPr/>
                          </p:nvGrpSpPr>
                          <p:grpSpPr>
                            <a:xfrm>
                              <a:off x="0" y="866775"/>
                              <a:ext cx="609600" cy="593725"/>
                              <a:chOff x="0" y="0"/>
                              <a:chExt cx="609600" cy="593725"/>
                            </a:xfrm>
                          </p:grpSpPr>
                          <p:sp>
                            <p:nvSpPr>
                              <p:cNvPr id="253" name="円柱 252"/>
                              <p:cNvSpPr/>
                              <p:nvPr/>
                            </p:nvSpPr>
                            <p:spPr>
                              <a:xfrm rot="16535830">
                                <a:off x="7937" y="-7937"/>
                                <a:ext cx="593725" cy="609600"/>
                              </a:xfrm>
                              <a:prstGeom prst="can">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4" name="楕円 59"/>
                              <p:cNvSpPr>
                                <a:spLocks noChangeArrowheads="1"/>
                              </p:cNvSpPr>
                              <p:nvPr/>
                            </p:nvSpPr>
                            <p:spPr bwMode="auto">
                              <a:xfrm>
                                <a:off x="65087" y="220663"/>
                                <a:ext cx="35560" cy="251460"/>
                              </a:xfrm>
                              <a:prstGeom prst="ellipse">
                                <a:avLst/>
                              </a:prstGeom>
                              <a:solidFill>
                                <a:srgbClr val="7F7F7F"/>
                              </a:solidFill>
                              <a:ln w="6350">
                                <a:solidFill>
                                  <a:srgbClr val="000000"/>
                                </a:solidFill>
                                <a:round/>
                                <a:headEnd/>
                                <a:tailEnd/>
                              </a:ln>
                            </p:spPr>
                            <p:txBody>
                              <a:bodyPr rot="0" vert="horz" wrap="square" lIns="74295" tIns="8890" rIns="74295" bIns="8890" anchor="t" anchorCtr="0" upright="1">
                                <a:noAutofit/>
                              </a:bodyPr>
                              <a:lstStyle/>
                              <a:p>
                                <a:endParaRPr lang="ja-JP" altLang="en-US"/>
                              </a:p>
                            </p:txBody>
                          </p:sp>
                          <p:sp>
                            <p:nvSpPr>
                              <p:cNvPr id="255" name="楕円 61"/>
                              <p:cNvSpPr>
                                <a:spLocks noChangeArrowheads="1"/>
                              </p:cNvSpPr>
                              <p:nvPr/>
                            </p:nvSpPr>
                            <p:spPr bwMode="auto">
                              <a:xfrm>
                                <a:off x="7937" y="211138"/>
                                <a:ext cx="35560" cy="251460"/>
                              </a:xfrm>
                              <a:prstGeom prst="ellipse">
                                <a:avLst/>
                              </a:prstGeom>
                              <a:solidFill>
                                <a:srgbClr val="7F7F7F"/>
                              </a:solidFill>
                              <a:ln w="6350">
                                <a:solidFill>
                                  <a:srgbClr val="000000"/>
                                </a:solidFill>
                                <a:round/>
                                <a:headEnd/>
                                <a:tailEnd/>
                              </a:ln>
                            </p:spPr>
                            <p:txBody>
                              <a:bodyPr rot="0" vert="horz" wrap="square" lIns="74295" tIns="8890" rIns="74295" bIns="8890" anchor="t" anchorCtr="0" upright="1">
                                <a:noAutofit/>
                              </a:bodyPr>
                              <a:lstStyle/>
                              <a:p>
                                <a:endParaRPr lang="ja-JP" altLang="en-US"/>
                              </a:p>
                            </p:txBody>
                          </p:sp>
                        </p:grpSp>
                        <p:sp>
                          <p:nvSpPr>
                            <p:cNvPr id="252" name="涙形 251"/>
                            <p:cNvSpPr/>
                            <p:nvPr/>
                          </p:nvSpPr>
                          <p:spPr>
                            <a:xfrm rot="19916516" flipH="1">
                              <a:off x="3959171" y="411043"/>
                              <a:ext cx="1078504" cy="1870075"/>
                            </a:xfrm>
                            <a:prstGeom prst="teardrop">
                              <a:avLst>
                                <a:gd name="adj" fmla="val 8849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44" name="涙形 243"/>
                          <p:cNvSpPr/>
                          <p:nvPr/>
                        </p:nvSpPr>
                        <p:spPr>
                          <a:xfrm rot="2695848">
                            <a:off x="1228725" y="1238250"/>
                            <a:ext cx="708381" cy="1179024"/>
                          </a:xfrm>
                          <a:prstGeom prst="teardrop">
                            <a:avLst>
                              <a:gd name="adj" fmla="val 88490"/>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5" name="楕円 63"/>
                          <p:cNvSpPr/>
                          <p:nvPr/>
                        </p:nvSpPr>
                        <p:spPr>
                          <a:xfrm>
                            <a:off x="3590924" y="371478"/>
                            <a:ext cx="1419225" cy="142875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6" name="楕円 64"/>
                          <p:cNvSpPr/>
                          <p:nvPr/>
                        </p:nvSpPr>
                        <p:spPr>
                          <a:xfrm rot="1798310">
                            <a:off x="1239015" y="449754"/>
                            <a:ext cx="1097783" cy="1687929"/>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7" name="楕円 65"/>
                          <p:cNvSpPr/>
                          <p:nvPr/>
                        </p:nvSpPr>
                        <p:spPr>
                          <a:xfrm>
                            <a:off x="247650" y="771525"/>
                            <a:ext cx="762000" cy="661035"/>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27" name="グループ化 226"/>
                        <p:cNvGrpSpPr/>
                        <p:nvPr/>
                      </p:nvGrpSpPr>
                      <p:grpSpPr>
                        <a:xfrm rot="3166876">
                          <a:off x="826170" y="2032950"/>
                          <a:ext cx="487771" cy="766769"/>
                          <a:chOff x="-121847" y="59048"/>
                          <a:chExt cx="487771" cy="766769"/>
                        </a:xfrm>
                      </p:grpSpPr>
                      <p:grpSp>
                        <p:nvGrpSpPr>
                          <p:cNvPr id="236" name="グループ化 235"/>
                          <p:cNvGrpSpPr/>
                          <p:nvPr/>
                        </p:nvGrpSpPr>
                        <p:grpSpPr>
                          <a:xfrm rot="20892044">
                            <a:off x="-121847" y="59048"/>
                            <a:ext cx="487771" cy="766769"/>
                            <a:chOff x="-129827" y="34364"/>
                            <a:chExt cx="487771" cy="766769"/>
                          </a:xfrm>
                        </p:grpSpPr>
                        <p:sp>
                          <p:nvSpPr>
                            <p:cNvPr id="238" name="台形 237"/>
                            <p:cNvSpPr/>
                            <p:nvPr/>
                          </p:nvSpPr>
                          <p:spPr>
                            <a:xfrm rot="10722125">
                              <a:off x="-112188" y="34364"/>
                              <a:ext cx="470132" cy="590550"/>
                            </a:xfrm>
                            <a:prstGeom prst="trapezoid">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39" name="グループ化 238"/>
                            <p:cNvGrpSpPr/>
                            <p:nvPr/>
                          </p:nvGrpSpPr>
                          <p:grpSpPr>
                            <a:xfrm>
                              <a:off x="-129827" y="462924"/>
                              <a:ext cx="456122" cy="338209"/>
                              <a:chOff x="-167927" y="5724"/>
                              <a:chExt cx="456122" cy="338209"/>
                            </a:xfrm>
                          </p:grpSpPr>
                          <p:sp>
                            <p:nvSpPr>
                              <p:cNvPr id="240" name="フローチャート: 手操作入力 67"/>
                              <p:cNvSpPr/>
                              <p:nvPr/>
                            </p:nvSpPr>
                            <p:spPr>
                              <a:xfrm rot="19929714">
                                <a:off x="9110" y="65938"/>
                                <a:ext cx="238074" cy="212674"/>
                              </a:xfrm>
                              <a:prstGeom prst="flowChartManualInpu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1" name="二等辺三角形 240"/>
                              <p:cNvSpPr/>
                              <p:nvPr/>
                            </p:nvSpPr>
                            <p:spPr>
                              <a:xfrm rot="19784517">
                                <a:off x="-167927" y="142003"/>
                                <a:ext cx="401320" cy="201930"/>
                              </a:xfrm>
                              <a:prstGeom prst="triangle">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2" name="二等辺三角形 241"/>
                              <p:cNvSpPr/>
                              <p:nvPr/>
                            </p:nvSpPr>
                            <p:spPr>
                              <a:xfrm rot="8176895">
                                <a:off x="184690" y="5724"/>
                                <a:ext cx="103505" cy="147320"/>
                              </a:xfrm>
                              <a:prstGeom prst="triangle">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37" name="楕円 83"/>
                          <p:cNvSpPr/>
                          <p:nvPr/>
                        </p:nvSpPr>
                        <p:spPr>
                          <a:xfrm rot="2456758">
                            <a:off x="76921" y="449800"/>
                            <a:ext cx="156051" cy="219731"/>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28" name="グループ化 227"/>
                        <p:cNvGrpSpPr/>
                        <p:nvPr/>
                      </p:nvGrpSpPr>
                      <p:grpSpPr>
                        <a:xfrm>
                          <a:off x="4743512" y="1924535"/>
                          <a:ext cx="768895" cy="670895"/>
                          <a:chOff x="62" y="485"/>
                          <a:chExt cx="768895" cy="670895"/>
                        </a:xfrm>
                      </p:grpSpPr>
                      <p:grpSp>
                        <p:nvGrpSpPr>
                          <p:cNvPr id="229" name="グループ化 228"/>
                          <p:cNvGrpSpPr/>
                          <p:nvPr/>
                        </p:nvGrpSpPr>
                        <p:grpSpPr>
                          <a:xfrm rot="21241519">
                            <a:off x="62" y="485"/>
                            <a:ext cx="768895" cy="670895"/>
                            <a:chOff x="0" y="0"/>
                            <a:chExt cx="768895" cy="670895"/>
                          </a:xfrm>
                        </p:grpSpPr>
                        <p:sp>
                          <p:nvSpPr>
                            <p:cNvPr id="231" name="台形 230"/>
                            <p:cNvSpPr/>
                            <p:nvPr/>
                          </p:nvSpPr>
                          <p:spPr>
                            <a:xfrm rot="7664127">
                              <a:off x="122286" y="-122286"/>
                              <a:ext cx="470132" cy="714703"/>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32" name="グループ化 231"/>
                            <p:cNvGrpSpPr/>
                            <p:nvPr/>
                          </p:nvGrpSpPr>
                          <p:grpSpPr>
                            <a:xfrm rot="21085038">
                              <a:off x="341235" y="342747"/>
                              <a:ext cx="427660" cy="328148"/>
                              <a:chOff x="0" y="-2393"/>
                              <a:chExt cx="427660" cy="328148"/>
                            </a:xfrm>
                          </p:grpSpPr>
                          <p:sp>
                            <p:nvSpPr>
                              <p:cNvPr id="233" name="フローチャート: 手操作入力 73"/>
                              <p:cNvSpPr/>
                              <p:nvPr/>
                            </p:nvSpPr>
                            <p:spPr>
                              <a:xfrm rot="19929714">
                                <a:off x="161925" y="57150"/>
                                <a:ext cx="238074" cy="212674"/>
                              </a:xfrm>
                              <a:prstGeom prst="flowChartManualInput">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4" name="二等辺三角形 233"/>
                              <p:cNvSpPr/>
                              <p:nvPr/>
                            </p:nvSpPr>
                            <p:spPr>
                              <a:xfrm rot="19784517">
                                <a:off x="0" y="123825"/>
                                <a:ext cx="401320" cy="201930"/>
                              </a:xfrm>
                              <a:prstGeom prst="triangle">
                                <a:avLst/>
                              </a:prstGeom>
                              <a:solidFill>
                                <a:sysClr val="window" lastClr="FFFFFF">
                                  <a:lumMod val="50000"/>
                                </a:sysClr>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5" name="二等辺三角形 234"/>
                              <p:cNvSpPr/>
                              <p:nvPr/>
                            </p:nvSpPr>
                            <p:spPr>
                              <a:xfrm rot="8176895">
                                <a:off x="324155" y="-2393"/>
                                <a:ext cx="103505" cy="147320"/>
                              </a:xfrm>
                              <a:prstGeom prst="triangle">
                                <a:avLst/>
                              </a:prstGeom>
                              <a:solidFill>
                                <a:sysClr val="window" lastClr="FFFFFF">
                                  <a:lumMod val="50000"/>
                                </a:sysClr>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30" name="楕円 84"/>
                          <p:cNvSpPr/>
                          <p:nvPr/>
                        </p:nvSpPr>
                        <p:spPr>
                          <a:xfrm rot="2456758" flipV="1">
                            <a:off x="482416" y="272436"/>
                            <a:ext cx="141755" cy="223033"/>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24" name="楕円 81"/>
                      <p:cNvSpPr/>
                      <p:nvPr/>
                    </p:nvSpPr>
                    <p:spPr>
                      <a:xfrm>
                        <a:off x="1101165" y="1886030"/>
                        <a:ext cx="451513" cy="457322"/>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5" name="楕円 82"/>
                      <p:cNvSpPr/>
                      <p:nvPr/>
                    </p:nvSpPr>
                    <p:spPr>
                      <a:xfrm>
                        <a:off x="4524375" y="1714502"/>
                        <a:ext cx="561975" cy="4953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18" name="グループ化 217"/>
                    <p:cNvGrpSpPr/>
                    <p:nvPr/>
                  </p:nvGrpSpPr>
                  <p:grpSpPr>
                    <a:xfrm rot="20013234">
                      <a:off x="4705350" y="314325"/>
                      <a:ext cx="628266" cy="256067"/>
                      <a:chOff x="0" y="0"/>
                      <a:chExt cx="879475" cy="360680"/>
                    </a:xfrm>
                  </p:grpSpPr>
                  <p:sp>
                    <p:nvSpPr>
                      <p:cNvPr id="220" name="ドーナツ 219"/>
                      <p:cNvSpPr/>
                      <p:nvPr/>
                    </p:nvSpPr>
                    <p:spPr>
                      <a:xfrm>
                        <a:off x="307023" y="64452"/>
                        <a:ext cx="268605" cy="238125"/>
                      </a:xfrm>
                      <a:prstGeom prst="donu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1" name="月 220"/>
                      <p:cNvSpPr/>
                      <p:nvPr/>
                    </p:nvSpPr>
                    <p:spPr>
                      <a:xfrm rot="16200000">
                        <a:off x="259398" y="-259398"/>
                        <a:ext cx="360680" cy="879475"/>
                      </a:xfrm>
                      <a:prstGeom prst="moon">
                        <a:avLst>
                          <a:gd name="adj" fmla="val 26232"/>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2" name="角丸四角形 221"/>
                      <p:cNvSpPr/>
                      <p:nvPr/>
                    </p:nvSpPr>
                    <p:spPr>
                      <a:xfrm>
                        <a:off x="326073" y="254952"/>
                        <a:ext cx="265187" cy="59117"/>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19" name="楕円 93"/>
                    <p:cNvSpPr/>
                    <p:nvPr/>
                  </p:nvSpPr>
                  <p:spPr>
                    <a:xfrm rot="2454847">
                      <a:off x="4543425" y="476250"/>
                      <a:ext cx="318135" cy="19939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07" name="グループ化 206"/>
                  <p:cNvGrpSpPr/>
                  <p:nvPr/>
                </p:nvGrpSpPr>
                <p:grpSpPr>
                  <a:xfrm rot="60000">
                    <a:off x="1933575" y="1914525"/>
                    <a:ext cx="2417101" cy="306325"/>
                    <a:chOff x="0" y="0"/>
                    <a:chExt cx="2533017" cy="356870"/>
                  </a:xfrm>
                </p:grpSpPr>
                <p:grpSp>
                  <p:nvGrpSpPr>
                    <p:cNvPr id="208" name="グループ化 207"/>
                    <p:cNvGrpSpPr/>
                    <p:nvPr/>
                  </p:nvGrpSpPr>
                  <p:grpSpPr>
                    <a:xfrm>
                      <a:off x="0" y="0"/>
                      <a:ext cx="2533017" cy="356870"/>
                      <a:chOff x="0" y="0"/>
                      <a:chExt cx="2362067" cy="260985"/>
                    </a:xfrm>
                  </p:grpSpPr>
                  <p:sp>
                    <p:nvSpPr>
                      <p:cNvPr id="210" name="楕円 95"/>
                      <p:cNvSpPr/>
                      <p:nvPr/>
                    </p:nvSpPr>
                    <p:spPr>
                      <a:xfrm>
                        <a:off x="0" y="0"/>
                        <a:ext cx="295275" cy="232410"/>
                      </a:xfrm>
                      <a:prstGeom prst="ellipse">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1" name="楕円 96"/>
                      <p:cNvSpPr/>
                      <p:nvPr/>
                    </p:nvSpPr>
                    <p:spPr>
                      <a:xfrm>
                        <a:off x="1990725" y="0"/>
                        <a:ext cx="371342" cy="26098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2" name="楕円 97"/>
                      <p:cNvSpPr/>
                      <p:nvPr/>
                    </p:nvSpPr>
                    <p:spPr>
                      <a:xfrm>
                        <a:off x="1600200" y="0"/>
                        <a:ext cx="400050" cy="24193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3" name="楕円 98"/>
                      <p:cNvSpPr/>
                      <p:nvPr/>
                    </p:nvSpPr>
                    <p:spPr>
                      <a:xfrm>
                        <a:off x="1228725" y="9525"/>
                        <a:ext cx="400050" cy="25146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4" name="楕円 99"/>
                      <p:cNvSpPr/>
                      <p:nvPr/>
                    </p:nvSpPr>
                    <p:spPr>
                      <a:xfrm>
                        <a:off x="923925" y="28575"/>
                        <a:ext cx="333375" cy="23241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5" name="楕円 100"/>
                      <p:cNvSpPr/>
                      <p:nvPr/>
                    </p:nvSpPr>
                    <p:spPr>
                      <a:xfrm>
                        <a:off x="590550" y="28575"/>
                        <a:ext cx="342900" cy="23241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6" name="楕円 101"/>
                      <p:cNvSpPr/>
                      <p:nvPr/>
                    </p:nvSpPr>
                    <p:spPr>
                      <a:xfrm>
                        <a:off x="257175" y="0"/>
                        <a:ext cx="352425" cy="23241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09" name="角丸四角形 208"/>
                    <p:cNvSpPr/>
                    <p:nvPr/>
                  </p:nvSpPr>
                  <p:spPr>
                    <a:xfrm>
                      <a:off x="59887" y="32447"/>
                      <a:ext cx="2413193" cy="15741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05" name="月 204"/>
                <p:cNvSpPr/>
                <p:nvPr/>
              </p:nvSpPr>
              <p:spPr>
                <a:xfrm rot="16500000">
                  <a:off x="628650" y="619125"/>
                  <a:ext cx="76320" cy="26676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97" name="楕円 135"/>
              <p:cNvSpPr/>
              <p:nvPr/>
            </p:nvSpPr>
            <p:spPr>
              <a:xfrm>
                <a:off x="638175" y="904875"/>
                <a:ext cx="1036955" cy="790575"/>
              </a:xfrm>
              <a:prstGeom prst="ellipse">
                <a:avLst/>
              </a:prstGeom>
              <a:gradFill flip="none" rotWithShape="1">
                <a:gsLst>
                  <a:gs pos="0">
                    <a:srgbClr val="FF66FF"/>
                  </a:gs>
                  <a:gs pos="28000">
                    <a:srgbClr val="FFCCFF"/>
                  </a:gs>
                  <a:gs pos="49000">
                    <a:srgbClr val="FFFF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8" name="楕円 136"/>
              <p:cNvSpPr/>
              <p:nvPr/>
            </p:nvSpPr>
            <p:spPr>
              <a:xfrm rot="5150158">
                <a:off x="4124325" y="1133475"/>
                <a:ext cx="1040293" cy="899367"/>
              </a:xfrm>
              <a:prstGeom prst="ellipse">
                <a:avLst/>
              </a:prstGeom>
              <a:gradFill flip="none" rotWithShape="1">
                <a:gsLst>
                  <a:gs pos="0">
                    <a:srgbClr val="FF9933"/>
                  </a:gs>
                  <a:gs pos="28000">
                    <a:srgbClr val="FFFF99"/>
                  </a:gs>
                  <a:gs pos="56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9" name="楕円 137"/>
              <p:cNvSpPr/>
              <p:nvPr/>
            </p:nvSpPr>
            <p:spPr>
              <a:xfrm rot="1276439">
                <a:off x="1295400" y="1152525"/>
                <a:ext cx="619932" cy="1116053"/>
              </a:xfrm>
              <a:prstGeom prst="ellipse">
                <a:avLst/>
              </a:prstGeom>
              <a:gradFill flip="none" rotWithShape="1">
                <a:gsLst>
                  <a:gs pos="0">
                    <a:srgbClr val="FF9933"/>
                  </a:gs>
                  <a:gs pos="19000">
                    <a:srgbClr val="FFFF99"/>
                  </a:gs>
                  <a:gs pos="47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0" name="楕円 138"/>
              <p:cNvSpPr/>
              <p:nvPr/>
            </p:nvSpPr>
            <p:spPr>
              <a:xfrm rot="1276439">
                <a:off x="4010025" y="1924050"/>
                <a:ext cx="269604" cy="239207"/>
              </a:xfrm>
              <a:prstGeom prst="ellipse">
                <a:avLst/>
              </a:prstGeom>
              <a:gradFill flip="none" rotWithShape="1">
                <a:gsLst>
                  <a:gs pos="0">
                    <a:srgbClr val="FF9933"/>
                  </a:gs>
                  <a:gs pos="19000">
                    <a:srgbClr val="FFFF99"/>
                  </a:gs>
                  <a:gs pos="47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1" name="楕円 139"/>
              <p:cNvSpPr/>
              <p:nvPr/>
            </p:nvSpPr>
            <p:spPr>
              <a:xfrm rot="1276439">
                <a:off x="1952625" y="1905000"/>
                <a:ext cx="242240" cy="186446"/>
              </a:xfrm>
              <a:prstGeom prst="ellipse">
                <a:avLst/>
              </a:prstGeom>
              <a:gradFill flip="none" rotWithShape="1">
                <a:gsLst>
                  <a:gs pos="0">
                    <a:srgbClr val="FF9933"/>
                  </a:gs>
                  <a:gs pos="19000">
                    <a:srgbClr val="FFFF99"/>
                  </a:gs>
                  <a:gs pos="47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2" name="楕円 140"/>
              <p:cNvSpPr/>
              <p:nvPr/>
            </p:nvSpPr>
            <p:spPr>
              <a:xfrm rot="1276439">
                <a:off x="2533650" y="1828800"/>
                <a:ext cx="337627" cy="324623"/>
              </a:xfrm>
              <a:prstGeom prst="ellipse">
                <a:avLst/>
              </a:prstGeom>
              <a:gradFill flip="none" rotWithShape="1">
                <a:gsLst>
                  <a:gs pos="0">
                    <a:srgbClr val="FF9933"/>
                  </a:gs>
                  <a:gs pos="19000">
                    <a:srgbClr val="FFFF99"/>
                  </a:gs>
                  <a:gs pos="47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3" name="楕円 141"/>
              <p:cNvSpPr/>
              <p:nvPr/>
            </p:nvSpPr>
            <p:spPr>
              <a:xfrm rot="3073769">
                <a:off x="3257550" y="1952625"/>
                <a:ext cx="256321" cy="213528"/>
              </a:xfrm>
              <a:prstGeom prst="ellipse">
                <a:avLst/>
              </a:prstGeom>
              <a:gradFill flip="none" rotWithShape="1">
                <a:gsLst>
                  <a:gs pos="0">
                    <a:srgbClr val="FF9933"/>
                  </a:gs>
                  <a:gs pos="19000">
                    <a:srgbClr val="FFFF99"/>
                  </a:gs>
                  <a:gs pos="47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5" name="グループ化 34"/>
            <p:cNvGrpSpPr>
              <a:grpSpLocks/>
            </p:cNvGrpSpPr>
            <p:nvPr/>
          </p:nvGrpSpPr>
          <p:grpSpPr>
            <a:xfrm rot="644339">
              <a:off x="1562100" y="2047875"/>
              <a:ext cx="397441" cy="958320"/>
              <a:chOff x="0" y="0"/>
              <a:chExt cx="502285" cy="1162050"/>
            </a:xfrm>
          </p:grpSpPr>
          <p:grpSp>
            <p:nvGrpSpPr>
              <p:cNvPr id="174" name="グループ化 173"/>
              <p:cNvGrpSpPr/>
              <p:nvPr/>
            </p:nvGrpSpPr>
            <p:grpSpPr>
              <a:xfrm>
                <a:off x="0" y="0"/>
                <a:ext cx="502285" cy="1162050"/>
                <a:chOff x="0" y="0"/>
                <a:chExt cx="502285" cy="1162050"/>
              </a:xfrm>
            </p:grpSpPr>
            <p:grpSp>
              <p:nvGrpSpPr>
                <p:cNvPr id="176" name="グループ化 175"/>
                <p:cNvGrpSpPr/>
                <p:nvPr/>
              </p:nvGrpSpPr>
              <p:grpSpPr>
                <a:xfrm>
                  <a:off x="0" y="0"/>
                  <a:ext cx="502285" cy="1162050"/>
                  <a:chOff x="0" y="0"/>
                  <a:chExt cx="502285" cy="1162050"/>
                </a:xfrm>
              </p:grpSpPr>
              <p:grpSp>
                <p:nvGrpSpPr>
                  <p:cNvPr id="178" name="グループ化 177"/>
                  <p:cNvGrpSpPr/>
                  <p:nvPr/>
                </p:nvGrpSpPr>
                <p:grpSpPr>
                  <a:xfrm>
                    <a:off x="0" y="0"/>
                    <a:ext cx="502285" cy="1162050"/>
                    <a:chOff x="0" y="0"/>
                    <a:chExt cx="502285" cy="1162050"/>
                  </a:xfrm>
                </p:grpSpPr>
                <p:grpSp>
                  <p:nvGrpSpPr>
                    <p:cNvPr id="181" name="グループ化 180"/>
                    <p:cNvGrpSpPr/>
                    <p:nvPr/>
                  </p:nvGrpSpPr>
                  <p:grpSpPr>
                    <a:xfrm>
                      <a:off x="0" y="0"/>
                      <a:ext cx="502285" cy="1162050"/>
                      <a:chOff x="0" y="0"/>
                      <a:chExt cx="502285" cy="1162050"/>
                    </a:xfrm>
                  </p:grpSpPr>
                  <p:sp>
                    <p:nvSpPr>
                      <p:cNvPr id="183" name="月 182"/>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84" name="グループ化 183"/>
                      <p:cNvGrpSpPr/>
                      <p:nvPr/>
                    </p:nvGrpSpPr>
                    <p:grpSpPr>
                      <a:xfrm>
                        <a:off x="0" y="0"/>
                        <a:ext cx="502285" cy="1028700"/>
                        <a:chOff x="0" y="0"/>
                        <a:chExt cx="502285" cy="1028700"/>
                      </a:xfrm>
                    </p:grpSpPr>
                    <p:grpSp>
                      <p:nvGrpSpPr>
                        <p:cNvPr id="185" name="グループ化 184"/>
                        <p:cNvGrpSpPr/>
                        <p:nvPr/>
                      </p:nvGrpSpPr>
                      <p:grpSpPr>
                        <a:xfrm>
                          <a:off x="0" y="0"/>
                          <a:ext cx="502285" cy="1028700"/>
                          <a:chOff x="0" y="0"/>
                          <a:chExt cx="502285" cy="1028700"/>
                        </a:xfrm>
                      </p:grpSpPr>
                      <p:sp>
                        <p:nvSpPr>
                          <p:cNvPr id="187" name="台形 186"/>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88" name="グループ化 187"/>
                          <p:cNvGrpSpPr/>
                          <p:nvPr/>
                        </p:nvGrpSpPr>
                        <p:grpSpPr>
                          <a:xfrm>
                            <a:off x="0" y="9525"/>
                            <a:ext cx="502285" cy="1019175"/>
                            <a:chOff x="0" y="0"/>
                            <a:chExt cx="502285" cy="1019175"/>
                          </a:xfrm>
                        </p:grpSpPr>
                        <p:sp>
                          <p:nvSpPr>
                            <p:cNvPr id="189" name="フローチャート: 抜出し 337"/>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0" name="フローチャート: 抜出し 338"/>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1" name="フローチャート: 抜出し 339"/>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2" name="フローチャート: 抜出し 340"/>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3" name="楕円 341"/>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4" name="楕円 342"/>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5" name="楕円 343"/>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86" name="楕円 344"/>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82" name="楕円 345"/>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79" name="月 178"/>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0" name="月 179"/>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77" name="楕円 348"/>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75" name="楕円 349"/>
              <p:cNvSpPr/>
              <p:nvPr/>
            </p:nvSpPr>
            <p:spPr>
              <a:xfrm rot="10336756" flipH="1">
                <a:off x="104775" y="1905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6" name="グループ化 35"/>
            <p:cNvGrpSpPr>
              <a:grpSpLocks noChangeAspect="1"/>
            </p:cNvGrpSpPr>
            <p:nvPr/>
          </p:nvGrpSpPr>
          <p:grpSpPr>
            <a:xfrm>
              <a:off x="2447924" y="2124075"/>
              <a:ext cx="401761" cy="929520"/>
              <a:chOff x="0" y="0"/>
              <a:chExt cx="502285" cy="1162050"/>
            </a:xfrm>
          </p:grpSpPr>
          <p:grpSp>
            <p:nvGrpSpPr>
              <p:cNvPr id="152" name="グループ化 151"/>
              <p:cNvGrpSpPr/>
              <p:nvPr/>
            </p:nvGrpSpPr>
            <p:grpSpPr>
              <a:xfrm>
                <a:off x="0" y="0"/>
                <a:ext cx="502285" cy="1162050"/>
                <a:chOff x="0" y="0"/>
                <a:chExt cx="502285" cy="1162050"/>
              </a:xfrm>
            </p:grpSpPr>
            <p:grpSp>
              <p:nvGrpSpPr>
                <p:cNvPr id="154" name="グループ化 153"/>
                <p:cNvGrpSpPr/>
                <p:nvPr/>
              </p:nvGrpSpPr>
              <p:grpSpPr>
                <a:xfrm>
                  <a:off x="0" y="0"/>
                  <a:ext cx="502285" cy="1162050"/>
                  <a:chOff x="0" y="0"/>
                  <a:chExt cx="502285" cy="1162050"/>
                </a:xfrm>
              </p:grpSpPr>
              <p:grpSp>
                <p:nvGrpSpPr>
                  <p:cNvPr id="156" name="グループ化 155"/>
                  <p:cNvGrpSpPr/>
                  <p:nvPr/>
                </p:nvGrpSpPr>
                <p:grpSpPr>
                  <a:xfrm>
                    <a:off x="0" y="0"/>
                    <a:ext cx="502285" cy="1162050"/>
                    <a:chOff x="0" y="0"/>
                    <a:chExt cx="502285" cy="1162050"/>
                  </a:xfrm>
                </p:grpSpPr>
                <p:grpSp>
                  <p:nvGrpSpPr>
                    <p:cNvPr id="159" name="グループ化 158"/>
                    <p:cNvGrpSpPr/>
                    <p:nvPr/>
                  </p:nvGrpSpPr>
                  <p:grpSpPr>
                    <a:xfrm>
                      <a:off x="0" y="0"/>
                      <a:ext cx="502285" cy="1162050"/>
                      <a:chOff x="0" y="0"/>
                      <a:chExt cx="502285" cy="1162050"/>
                    </a:xfrm>
                  </p:grpSpPr>
                  <p:sp>
                    <p:nvSpPr>
                      <p:cNvPr id="161" name="月 160"/>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62" name="グループ化 161"/>
                      <p:cNvGrpSpPr/>
                      <p:nvPr/>
                    </p:nvGrpSpPr>
                    <p:grpSpPr>
                      <a:xfrm>
                        <a:off x="0" y="0"/>
                        <a:ext cx="502285" cy="1028700"/>
                        <a:chOff x="0" y="0"/>
                        <a:chExt cx="502285" cy="1028700"/>
                      </a:xfrm>
                    </p:grpSpPr>
                    <p:grpSp>
                      <p:nvGrpSpPr>
                        <p:cNvPr id="163" name="グループ化 162"/>
                        <p:cNvGrpSpPr/>
                        <p:nvPr/>
                      </p:nvGrpSpPr>
                      <p:grpSpPr>
                        <a:xfrm>
                          <a:off x="0" y="0"/>
                          <a:ext cx="502285" cy="1028700"/>
                          <a:chOff x="0" y="0"/>
                          <a:chExt cx="502285" cy="1028700"/>
                        </a:xfrm>
                      </p:grpSpPr>
                      <p:sp>
                        <p:nvSpPr>
                          <p:cNvPr id="165" name="台形 164"/>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66" name="グループ化 165"/>
                          <p:cNvGrpSpPr/>
                          <p:nvPr/>
                        </p:nvGrpSpPr>
                        <p:grpSpPr>
                          <a:xfrm>
                            <a:off x="0" y="9525"/>
                            <a:ext cx="502285" cy="1019175"/>
                            <a:chOff x="0" y="0"/>
                            <a:chExt cx="502285" cy="1019175"/>
                          </a:xfrm>
                        </p:grpSpPr>
                        <p:sp>
                          <p:nvSpPr>
                            <p:cNvPr id="167" name="フローチャート: 抜出し 194"/>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8" name="フローチャート: 抜出し 195"/>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9" name="フローチャート: 抜出し 196"/>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0" name="フローチャート: 抜出し 197"/>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1" name="楕円 198"/>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2" name="楕円 199"/>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3" name="楕円 200"/>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64" name="楕円 201"/>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60" name="楕円 202"/>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57" name="月 156"/>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8" name="月 157"/>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55" name="楕円 205"/>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53" name="楕円 142"/>
              <p:cNvSpPr/>
              <p:nvPr/>
            </p:nvSpPr>
            <p:spPr>
              <a:xfrm rot="21282981">
                <a:off x="85725" y="390525"/>
                <a:ext cx="315428"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7" name="グループ化 36"/>
            <p:cNvGrpSpPr>
              <a:grpSpLocks noChangeAspect="1"/>
            </p:cNvGrpSpPr>
            <p:nvPr/>
          </p:nvGrpSpPr>
          <p:grpSpPr>
            <a:xfrm rot="303413">
              <a:off x="3162301" y="2085975"/>
              <a:ext cx="381599" cy="883080"/>
              <a:chOff x="0" y="0"/>
              <a:chExt cx="502285" cy="1162050"/>
            </a:xfrm>
          </p:grpSpPr>
          <p:grpSp>
            <p:nvGrpSpPr>
              <p:cNvPr id="130" name="グループ化 129"/>
              <p:cNvGrpSpPr/>
              <p:nvPr/>
            </p:nvGrpSpPr>
            <p:grpSpPr>
              <a:xfrm>
                <a:off x="0" y="0"/>
                <a:ext cx="502285" cy="1162050"/>
                <a:chOff x="0" y="0"/>
                <a:chExt cx="502285" cy="1162050"/>
              </a:xfrm>
            </p:grpSpPr>
            <p:grpSp>
              <p:nvGrpSpPr>
                <p:cNvPr id="132" name="グループ化 131"/>
                <p:cNvGrpSpPr/>
                <p:nvPr/>
              </p:nvGrpSpPr>
              <p:grpSpPr>
                <a:xfrm>
                  <a:off x="0" y="0"/>
                  <a:ext cx="502285" cy="1162050"/>
                  <a:chOff x="0" y="0"/>
                  <a:chExt cx="502285" cy="1162050"/>
                </a:xfrm>
              </p:grpSpPr>
              <p:grpSp>
                <p:nvGrpSpPr>
                  <p:cNvPr id="134" name="グループ化 133"/>
                  <p:cNvGrpSpPr/>
                  <p:nvPr/>
                </p:nvGrpSpPr>
                <p:grpSpPr>
                  <a:xfrm>
                    <a:off x="0" y="0"/>
                    <a:ext cx="502285" cy="1162050"/>
                    <a:chOff x="0" y="0"/>
                    <a:chExt cx="502285" cy="1162050"/>
                  </a:xfrm>
                </p:grpSpPr>
                <p:grpSp>
                  <p:nvGrpSpPr>
                    <p:cNvPr id="137" name="グループ化 136"/>
                    <p:cNvGrpSpPr/>
                    <p:nvPr/>
                  </p:nvGrpSpPr>
                  <p:grpSpPr>
                    <a:xfrm>
                      <a:off x="0" y="0"/>
                      <a:ext cx="502285" cy="1162050"/>
                      <a:chOff x="0" y="0"/>
                      <a:chExt cx="502285" cy="1162050"/>
                    </a:xfrm>
                  </p:grpSpPr>
                  <p:sp>
                    <p:nvSpPr>
                      <p:cNvPr id="139" name="月 138"/>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40" name="グループ化 139"/>
                      <p:cNvGrpSpPr/>
                      <p:nvPr/>
                    </p:nvGrpSpPr>
                    <p:grpSpPr>
                      <a:xfrm>
                        <a:off x="0" y="0"/>
                        <a:ext cx="502285" cy="1028700"/>
                        <a:chOff x="0" y="0"/>
                        <a:chExt cx="502285" cy="1028700"/>
                      </a:xfrm>
                    </p:grpSpPr>
                    <p:grpSp>
                      <p:nvGrpSpPr>
                        <p:cNvPr id="141" name="グループ化 140"/>
                        <p:cNvGrpSpPr/>
                        <p:nvPr/>
                      </p:nvGrpSpPr>
                      <p:grpSpPr>
                        <a:xfrm>
                          <a:off x="0" y="0"/>
                          <a:ext cx="502285" cy="1028700"/>
                          <a:chOff x="0" y="0"/>
                          <a:chExt cx="502285" cy="1028700"/>
                        </a:xfrm>
                      </p:grpSpPr>
                      <p:sp>
                        <p:nvSpPr>
                          <p:cNvPr id="143" name="台形 142"/>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44" name="グループ化 143"/>
                          <p:cNvGrpSpPr/>
                          <p:nvPr/>
                        </p:nvGrpSpPr>
                        <p:grpSpPr>
                          <a:xfrm>
                            <a:off x="0" y="9525"/>
                            <a:ext cx="502285" cy="1019175"/>
                            <a:chOff x="0" y="0"/>
                            <a:chExt cx="502285" cy="1019175"/>
                          </a:xfrm>
                        </p:grpSpPr>
                        <p:sp>
                          <p:nvSpPr>
                            <p:cNvPr id="145" name="フローチャート: 抜出し 173"/>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6" name="フローチャート: 抜出し 174"/>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7" name="フローチャート: 抜出し 175"/>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8" name="フローチャート: 抜出し 176"/>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9" name="楕円 177"/>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0" name="楕円 178"/>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1" name="楕円 179"/>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42" name="楕円 180"/>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38" name="楕円 181"/>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35" name="月 134"/>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6" name="月 135"/>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33" name="楕円 184"/>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31" name="楕円 208"/>
              <p:cNvSpPr/>
              <p:nvPr/>
            </p:nvSpPr>
            <p:spPr>
              <a:xfrm rot="21282981">
                <a:off x="95250" y="485775"/>
                <a:ext cx="314960" cy="502639"/>
              </a:xfrm>
              <a:prstGeom prst="ellipse">
                <a:avLst/>
              </a:prstGeom>
              <a:gradFill flip="none" rotWithShape="1">
                <a:gsLst>
                  <a:gs pos="0">
                    <a:srgbClr val="FF9933"/>
                  </a:gs>
                  <a:gs pos="28000">
                    <a:srgbClr val="FFFF99"/>
                  </a:gs>
                  <a:gs pos="69000">
                    <a:srgbClr val="FFFFCC"/>
                  </a:gs>
                </a:gsLst>
                <a:path path="circle">
                  <a:fillToRect l="50000" t="50000" r="50000" b="50000"/>
                </a:path>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8" name="グループ化 37"/>
            <p:cNvGrpSpPr>
              <a:grpSpLocks noChangeAspect="1"/>
            </p:cNvGrpSpPr>
            <p:nvPr/>
          </p:nvGrpSpPr>
          <p:grpSpPr>
            <a:xfrm rot="21062926">
              <a:off x="3667126" y="2105025"/>
              <a:ext cx="381599" cy="883080"/>
              <a:chOff x="0" y="0"/>
              <a:chExt cx="502285" cy="1162050"/>
            </a:xfrm>
          </p:grpSpPr>
          <p:grpSp>
            <p:nvGrpSpPr>
              <p:cNvPr id="108" name="グループ化 107"/>
              <p:cNvGrpSpPr/>
              <p:nvPr/>
            </p:nvGrpSpPr>
            <p:grpSpPr>
              <a:xfrm>
                <a:off x="0" y="0"/>
                <a:ext cx="502285" cy="1162050"/>
                <a:chOff x="0" y="0"/>
                <a:chExt cx="502285" cy="1162050"/>
              </a:xfrm>
            </p:grpSpPr>
            <p:grpSp>
              <p:nvGrpSpPr>
                <p:cNvPr id="110" name="グループ化 109"/>
                <p:cNvGrpSpPr/>
                <p:nvPr/>
              </p:nvGrpSpPr>
              <p:grpSpPr>
                <a:xfrm>
                  <a:off x="0" y="0"/>
                  <a:ext cx="502285" cy="1162050"/>
                  <a:chOff x="0" y="0"/>
                  <a:chExt cx="502285" cy="1162050"/>
                </a:xfrm>
              </p:grpSpPr>
              <p:grpSp>
                <p:nvGrpSpPr>
                  <p:cNvPr id="112" name="グループ化 111"/>
                  <p:cNvGrpSpPr/>
                  <p:nvPr/>
                </p:nvGrpSpPr>
                <p:grpSpPr>
                  <a:xfrm>
                    <a:off x="0" y="0"/>
                    <a:ext cx="502285" cy="1162050"/>
                    <a:chOff x="0" y="0"/>
                    <a:chExt cx="502285" cy="1162050"/>
                  </a:xfrm>
                </p:grpSpPr>
                <p:grpSp>
                  <p:nvGrpSpPr>
                    <p:cNvPr id="115" name="グループ化 114"/>
                    <p:cNvGrpSpPr/>
                    <p:nvPr/>
                  </p:nvGrpSpPr>
                  <p:grpSpPr>
                    <a:xfrm>
                      <a:off x="0" y="0"/>
                      <a:ext cx="502285" cy="1162050"/>
                      <a:chOff x="0" y="0"/>
                      <a:chExt cx="502285" cy="1162050"/>
                    </a:xfrm>
                  </p:grpSpPr>
                  <p:sp>
                    <p:nvSpPr>
                      <p:cNvPr id="117" name="月 116"/>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18" name="グループ化 117"/>
                      <p:cNvGrpSpPr/>
                      <p:nvPr/>
                    </p:nvGrpSpPr>
                    <p:grpSpPr>
                      <a:xfrm>
                        <a:off x="0" y="0"/>
                        <a:ext cx="502285" cy="1028700"/>
                        <a:chOff x="0" y="0"/>
                        <a:chExt cx="502285" cy="1028700"/>
                      </a:xfrm>
                    </p:grpSpPr>
                    <p:grpSp>
                      <p:nvGrpSpPr>
                        <p:cNvPr id="119" name="グループ化 118"/>
                        <p:cNvGrpSpPr/>
                        <p:nvPr/>
                      </p:nvGrpSpPr>
                      <p:grpSpPr>
                        <a:xfrm>
                          <a:off x="0" y="0"/>
                          <a:ext cx="502285" cy="1028700"/>
                          <a:chOff x="0" y="0"/>
                          <a:chExt cx="502285" cy="1028700"/>
                        </a:xfrm>
                      </p:grpSpPr>
                      <p:sp>
                        <p:nvSpPr>
                          <p:cNvPr id="121" name="台形 120"/>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22" name="グループ化 121"/>
                          <p:cNvGrpSpPr/>
                          <p:nvPr/>
                        </p:nvGrpSpPr>
                        <p:grpSpPr>
                          <a:xfrm>
                            <a:off x="0" y="9525"/>
                            <a:ext cx="502285" cy="1019175"/>
                            <a:chOff x="0" y="0"/>
                            <a:chExt cx="502285" cy="1019175"/>
                          </a:xfrm>
                        </p:grpSpPr>
                        <p:sp>
                          <p:nvSpPr>
                            <p:cNvPr id="123" name="フローチャート: 抜出し 291"/>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4" name="フローチャート: 抜出し 292"/>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5" name="フローチャート: 抜出し 293"/>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6" name="フローチャート: 抜出し 294"/>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7" name="楕円 295"/>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8" name="楕円 296"/>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9" name="楕円 297"/>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20" name="楕円 298"/>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16" name="楕円 299"/>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13" name="月 112"/>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4" name="月 113"/>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11" name="楕円 302"/>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9" name="楕円 303"/>
              <p:cNvSpPr/>
              <p:nvPr/>
            </p:nvSpPr>
            <p:spPr>
              <a:xfrm rot="10336756" flipH="1">
                <a:off x="104775" y="1905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9" name="グループ化 38"/>
            <p:cNvGrpSpPr>
              <a:grpSpLocks noChangeAspect="1"/>
            </p:cNvGrpSpPr>
            <p:nvPr/>
          </p:nvGrpSpPr>
          <p:grpSpPr>
            <a:xfrm>
              <a:off x="1838326" y="2085975"/>
              <a:ext cx="381599" cy="883080"/>
              <a:chOff x="0" y="0"/>
              <a:chExt cx="502285" cy="1162050"/>
            </a:xfrm>
          </p:grpSpPr>
          <p:grpSp>
            <p:nvGrpSpPr>
              <p:cNvPr id="86" name="グループ化 85"/>
              <p:cNvGrpSpPr/>
              <p:nvPr/>
            </p:nvGrpSpPr>
            <p:grpSpPr>
              <a:xfrm>
                <a:off x="0" y="0"/>
                <a:ext cx="502285" cy="1162050"/>
                <a:chOff x="0" y="0"/>
                <a:chExt cx="502285" cy="1162050"/>
              </a:xfrm>
            </p:grpSpPr>
            <p:grpSp>
              <p:nvGrpSpPr>
                <p:cNvPr id="88" name="グループ化 87"/>
                <p:cNvGrpSpPr/>
                <p:nvPr/>
              </p:nvGrpSpPr>
              <p:grpSpPr>
                <a:xfrm>
                  <a:off x="0" y="0"/>
                  <a:ext cx="502285" cy="1162050"/>
                  <a:chOff x="0" y="0"/>
                  <a:chExt cx="502285" cy="1162050"/>
                </a:xfrm>
              </p:grpSpPr>
              <p:grpSp>
                <p:nvGrpSpPr>
                  <p:cNvPr id="90" name="グループ化 89"/>
                  <p:cNvGrpSpPr/>
                  <p:nvPr/>
                </p:nvGrpSpPr>
                <p:grpSpPr>
                  <a:xfrm>
                    <a:off x="0" y="0"/>
                    <a:ext cx="502285" cy="1162050"/>
                    <a:chOff x="0" y="0"/>
                    <a:chExt cx="502285" cy="1162050"/>
                  </a:xfrm>
                </p:grpSpPr>
                <p:grpSp>
                  <p:nvGrpSpPr>
                    <p:cNvPr id="93" name="グループ化 92"/>
                    <p:cNvGrpSpPr/>
                    <p:nvPr/>
                  </p:nvGrpSpPr>
                  <p:grpSpPr>
                    <a:xfrm>
                      <a:off x="0" y="0"/>
                      <a:ext cx="502285" cy="1162050"/>
                      <a:chOff x="0" y="0"/>
                      <a:chExt cx="502285" cy="1162050"/>
                    </a:xfrm>
                  </p:grpSpPr>
                  <p:sp>
                    <p:nvSpPr>
                      <p:cNvPr id="95" name="月 94"/>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96" name="グループ化 95"/>
                      <p:cNvGrpSpPr/>
                      <p:nvPr/>
                    </p:nvGrpSpPr>
                    <p:grpSpPr>
                      <a:xfrm>
                        <a:off x="0" y="0"/>
                        <a:ext cx="502285" cy="1028700"/>
                        <a:chOff x="0" y="0"/>
                        <a:chExt cx="502285" cy="1028700"/>
                      </a:xfrm>
                    </p:grpSpPr>
                    <p:grpSp>
                      <p:nvGrpSpPr>
                        <p:cNvPr id="97" name="グループ化 96"/>
                        <p:cNvGrpSpPr/>
                        <p:nvPr/>
                      </p:nvGrpSpPr>
                      <p:grpSpPr>
                        <a:xfrm>
                          <a:off x="0" y="0"/>
                          <a:ext cx="502285" cy="1028700"/>
                          <a:chOff x="0" y="0"/>
                          <a:chExt cx="502285" cy="1028700"/>
                        </a:xfrm>
                      </p:grpSpPr>
                      <p:sp>
                        <p:nvSpPr>
                          <p:cNvPr id="99" name="台形 98"/>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00" name="グループ化 99"/>
                          <p:cNvGrpSpPr/>
                          <p:nvPr/>
                        </p:nvGrpSpPr>
                        <p:grpSpPr>
                          <a:xfrm>
                            <a:off x="0" y="9525"/>
                            <a:ext cx="502285" cy="1019175"/>
                            <a:chOff x="0" y="0"/>
                            <a:chExt cx="502285" cy="1019175"/>
                          </a:xfrm>
                        </p:grpSpPr>
                        <p:sp>
                          <p:nvSpPr>
                            <p:cNvPr id="101" name="フローチャート: 抜出し 360"/>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 name="フローチャート: 抜出し 361"/>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3" name="フローチャート: 抜出し 362"/>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4" name="フローチャート: 抜出し 363"/>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5" name="楕円 364"/>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6" name="楕円 365"/>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7" name="楕円 366"/>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98" name="楕円 367"/>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94" name="楕円 368"/>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91" name="月 90"/>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2" name="月 91"/>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89" name="楕円 371"/>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87" name="楕円 372"/>
              <p:cNvSpPr/>
              <p:nvPr/>
            </p:nvSpPr>
            <p:spPr>
              <a:xfrm rot="21282981">
                <a:off x="95250" y="510842"/>
                <a:ext cx="314960" cy="502639"/>
              </a:xfrm>
              <a:prstGeom prst="ellipse">
                <a:avLst/>
              </a:prstGeom>
              <a:gradFill flip="none" rotWithShape="1">
                <a:gsLst>
                  <a:gs pos="0">
                    <a:srgbClr val="FF9933"/>
                  </a:gs>
                  <a:gs pos="28000">
                    <a:srgbClr val="FFFF99"/>
                  </a:gs>
                  <a:gs pos="69000">
                    <a:srgbClr val="FFFFCC"/>
                  </a:gs>
                </a:gsLst>
                <a:path path="circle">
                  <a:fillToRect l="50000" t="50000" r="50000" b="50000"/>
                </a:path>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40" name="グループ化 39"/>
            <p:cNvGrpSpPr>
              <a:grpSpLocks noChangeAspect="1"/>
            </p:cNvGrpSpPr>
            <p:nvPr/>
          </p:nvGrpSpPr>
          <p:grpSpPr>
            <a:xfrm>
              <a:off x="4076699" y="2209800"/>
              <a:ext cx="376921" cy="871560"/>
              <a:chOff x="0" y="0"/>
              <a:chExt cx="502285" cy="1162050"/>
            </a:xfrm>
          </p:grpSpPr>
          <p:grpSp>
            <p:nvGrpSpPr>
              <p:cNvPr id="64" name="グループ化 63"/>
              <p:cNvGrpSpPr/>
              <p:nvPr/>
            </p:nvGrpSpPr>
            <p:grpSpPr>
              <a:xfrm>
                <a:off x="0" y="0"/>
                <a:ext cx="502285" cy="1162050"/>
                <a:chOff x="0" y="0"/>
                <a:chExt cx="502285" cy="1162050"/>
              </a:xfrm>
            </p:grpSpPr>
            <p:grpSp>
              <p:nvGrpSpPr>
                <p:cNvPr id="66" name="グループ化 65"/>
                <p:cNvGrpSpPr/>
                <p:nvPr/>
              </p:nvGrpSpPr>
              <p:grpSpPr>
                <a:xfrm>
                  <a:off x="0" y="0"/>
                  <a:ext cx="502285" cy="1162050"/>
                  <a:chOff x="0" y="0"/>
                  <a:chExt cx="502285" cy="1162050"/>
                </a:xfrm>
              </p:grpSpPr>
              <p:grpSp>
                <p:nvGrpSpPr>
                  <p:cNvPr id="68" name="グループ化 67"/>
                  <p:cNvGrpSpPr/>
                  <p:nvPr/>
                </p:nvGrpSpPr>
                <p:grpSpPr>
                  <a:xfrm>
                    <a:off x="0" y="0"/>
                    <a:ext cx="502285" cy="1162050"/>
                    <a:chOff x="0" y="0"/>
                    <a:chExt cx="502285" cy="1162050"/>
                  </a:xfrm>
                </p:grpSpPr>
                <p:grpSp>
                  <p:nvGrpSpPr>
                    <p:cNvPr id="71" name="グループ化 70"/>
                    <p:cNvGrpSpPr/>
                    <p:nvPr/>
                  </p:nvGrpSpPr>
                  <p:grpSpPr>
                    <a:xfrm>
                      <a:off x="0" y="0"/>
                      <a:ext cx="502285" cy="1162050"/>
                      <a:chOff x="0" y="0"/>
                      <a:chExt cx="502285" cy="1162050"/>
                    </a:xfrm>
                  </p:grpSpPr>
                  <p:sp>
                    <p:nvSpPr>
                      <p:cNvPr id="73" name="月 72"/>
                      <p:cNvSpPr/>
                      <p:nvPr/>
                    </p:nvSpPr>
                    <p:spPr>
                      <a:xfrm>
                        <a:off x="238125" y="781050"/>
                        <a:ext cx="7673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74" name="グループ化 73"/>
                      <p:cNvGrpSpPr/>
                      <p:nvPr/>
                    </p:nvGrpSpPr>
                    <p:grpSpPr>
                      <a:xfrm>
                        <a:off x="0" y="0"/>
                        <a:ext cx="502285" cy="1028700"/>
                        <a:chOff x="0" y="0"/>
                        <a:chExt cx="502285" cy="1028700"/>
                      </a:xfrm>
                    </p:grpSpPr>
                    <p:grpSp>
                      <p:nvGrpSpPr>
                        <p:cNvPr id="75" name="グループ化 74"/>
                        <p:cNvGrpSpPr/>
                        <p:nvPr/>
                      </p:nvGrpSpPr>
                      <p:grpSpPr>
                        <a:xfrm>
                          <a:off x="0" y="0"/>
                          <a:ext cx="502285" cy="1028700"/>
                          <a:chOff x="0" y="0"/>
                          <a:chExt cx="502285" cy="1028700"/>
                        </a:xfrm>
                      </p:grpSpPr>
                      <p:sp>
                        <p:nvSpPr>
                          <p:cNvPr id="77" name="台形 76"/>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78" name="グループ化 77"/>
                          <p:cNvGrpSpPr/>
                          <p:nvPr/>
                        </p:nvGrpSpPr>
                        <p:grpSpPr>
                          <a:xfrm>
                            <a:off x="0" y="9525"/>
                            <a:ext cx="502285" cy="1019175"/>
                            <a:chOff x="0" y="0"/>
                            <a:chExt cx="502285" cy="1019175"/>
                          </a:xfrm>
                        </p:grpSpPr>
                        <p:sp>
                          <p:nvSpPr>
                            <p:cNvPr id="79" name="フローチャート: 抜出し 152"/>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0" name="フローチャート: 抜出し 153"/>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フローチャート: 抜出し 154"/>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2" name="フローチャート: 抜出し 155"/>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3" name="楕円 156"/>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4" name="楕円 157"/>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5" name="楕円 158"/>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76" name="楕円 159"/>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72" name="楕円 160"/>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69" name="月 68"/>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月 69"/>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67" name="楕円 163"/>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65" name="楕円 254"/>
              <p:cNvSpPr/>
              <p:nvPr/>
            </p:nvSpPr>
            <p:spPr>
              <a:xfrm rot="10336756" flipH="1">
                <a:off x="104775" y="1905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41" name="グループ化 40"/>
            <p:cNvGrpSpPr>
              <a:grpSpLocks noChangeAspect="1"/>
            </p:cNvGrpSpPr>
            <p:nvPr/>
          </p:nvGrpSpPr>
          <p:grpSpPr>
            <a:xfrm rot="21205651">
              <a:off x="2809874" y="2095501"/>
              <a:ext cx="406799" cy="972000"/>
              <a:chOff x="0" y="0"/>
              <a:chExt cx="502285" cy="1200150"/>
            </a:xfrm>
          </p:grpSpPr>
          <p:grpSp>
            <p:nvGrpSpPr>
              <p:cNvPr id="42" name="グループ化 41"/>
              <p:cNvGrpSpPr/>
              <p:nvPr/>
            </p:nvGrpSpPr>
            <p:grpSpPr>
              <a:xfrm>
                <a:off x="0" y="0"/>
                <a:ext cx="502285" cy="1200150"/>
                <a:chOff x="0" y="0"/>
                <a:chExt cx="502285" cy="1200150"/>
              </a:xfrm>
            </p:grpSpPr>
            <p:grpSp>
              <p:nvGrpSpPr>
                <p:cNvPr id="44" name="グループ化 43"/>
                <p:cNvGrpSpPr/>
                <p:nvPr/>
              </p:nvGrpSpPr>
              <p:grpSpPr>
                <a:xfrm>
                  <a:off x="0" y="0"/>
                  <a:ext cx="502285" cy="1200150"/>
                  <a:chOff x="0" y="0"/>
                  <a:chExt cx="502285" cy="1200150"/>
                </a:xfrm>
              </p:grpSpPr>
              <p:grpSp>
                <p:nvGrpSpPr>
                  <p:cNvPr id="46" name="グループ化 45"/>
                  <p:cNvGrpSpPr/>
                  <p:nvPr/>
                </p:nvGrpSpPr>
                <p:grpSpPr>
                  <a:xfrm>
                    <a:off x="0" y="0"/>
                    <a:ext cx="502285" cy="1200150"/>
                    <a:chOff x="0" y="0"/>
                    <a:chExt cx="502285" cy="1200150"/>
                  </a:xfrm>
                </p:grpSpPr>
                <p:grpSp>
                  <p:nvGrpSpPr>
                    <p:cNvPr id="49" name="グループ化 48"/>
                    <p:cNvGrpSpPr/>
                    <p:nvPr/>
                  </p:nvGrpSpPr>
                  <p:grpSpPr>
                    <a:xfrm>
                      <a:off x="0" y="0"/>
                      <a:ext cx="502285" cy="1200150"/>
                      <a:chOff x="0" y="0"/>
                      <a:chExt cx="502285" cy="1200150"/>
                    </a:xfrm>
                  </p:grpSpPr>
                  <p:sp>
                    <p:nvSpPr>
                      <p:cNvPr id="51" name="月 50"/>
                      <p:cNvSpPr/>
                      <p:nvPr/>
                    </p:nvSpPr>
                    <p:spPr>
                      <a:xfrm flipH="1">
                        <a:off x="189044" y="819150"/>
                        <a:ext cx="49081" cy="381000"/>
                      </a:xfrm>
                      <a:prstGeom prst="moon">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52" name="グループ化 51"/>
                      <p:cNvGrpSpPr/>
                      <p:nvPr/>
                    </p:nvGrpSpPr>
                    <p:grpSpPr>
                      <a:xfrm>
                        <a:off x="0" y="0"/>
                        <a:ext cx="502285" cy="1028700"/>
                        <a:chOff x="0" y="0"/>
                        <a:chExt cx="502285" cy="1028700"/>
                      </a:xfrm>
                    </p:grpSpPr>
                    <p:grpSp>
                      <p:nvGrpSpPr>
                        <p:cNvPr id="53" name="グループ化 52"/>
                        <p:cNvGrpSpPr/>
                        <p:nvPr/>
                      </p:nvGrpSpPr>
                      <p:grpSpPr>
                        <a:xfrm>
                          <a:off x="0" y="0"/>
                          <a:ext cx="502285" cy="1028700"/>
                          <a:chOff x="0" y="0"/>
                          <a:chExt cx="502285" cy="1028700"/>
                        </a:xfrm>
                      </p:grpSpPr>
                      <p:sp>
                        <p:nvSpPr>
                          <p:cNvPr id="55" name="台形 54"/>
                          <p:cNvSpPr/>
                          <p:nvPr/>
                        </p:nvSpPr>
                        <p:spPr>
                          <a:xfrm>
                            <a:off x="123825" y="0"/>
                            <a:ext cx="210185" cy="209550"/>
                          </a:xfrm>
                          <a:prstGeom prst="trapezoid">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56" name="グループ化 55"/>
                          <p:cNvGrpSpPr/>
                          <p:nvPr/>
                        </p:nvGrpSpPr>
                        <p:grpSpPr>
                          <a:xfrm>
                            <a:off x="0" y="9525"/>
                            <a:ext cx="502285" cy="1019175"/>
                            <a:chOff x="0" y="0"/>
                            <a:chExt cx="502285" cy="1019175"/>
                          </a:xfrm>
                        </p:grpSpPr>
                        <p:sp>
                          <p:nvSpPr>
                            <p:cNvPr id="57" name="フローチャート: 抜出し 268"/>
                            <p:cNvSpPr/>
                            <p:nvPr/>
                          </p:nvSpPr>
                          <p:spPr>
                            <a:xfrm rot="600000">
                              <a:off x="371475" y="0"/>
                              <a:ext cx="9828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フローチャート: 抜出し 269"/>
                            <p:cNvSpPr/>
                            <p:nvPr/>
                          </p:nvSpPr>
                          <p:spPr>
                            <a:xfrm rot="21000000">
                              <a:off x="9525" y="0"/>
                              <a:ext cx="113760" cy="51372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フローチャート: 抜出し 270"/>
                            <p:cNvSpPr/>
                            <p:nvPr/>
                          </p:nvSpPr>
                          <p:spPr>
                            <a:xfrm rot="20280000">
                              <a:off x="0" y="495300"/>
                              <a:ext cx="102235" cy="415290"/>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 name="フローチャート: 抜出し 271"/>
                            <p:cNvSpPr/>
                            <p:nvPr/>
                          </p:nvSpPr>
                          <p:spPr>
                            <a:xfrm rot="1200000">
                              <a:off x="400050" y="514350"/>
                              <a:ext cx="102235" cy="409575"/>
                            </a:xfrm>
                            <a:prstGeom prst="flowChartExtract">
                              <a:avLst/>
                            </a:prstGeom>
                            <a:solidFill>
                              <a:srgbClr val="FFFFCC"/>
                            </a:solidFill>
                            <a:ln w="6350" cap="rnd" cmpd="sng" algn="ctr">
                              <a:solidFill>
                                <a:sysClr val="windowText" lastClr="000000"/>
                              </a:solidFill>
                              <a:prstDash val="solid"/>
                              <a:rou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 name="楕円 272"/>
                            <p:cNvSpPr/>
                            <p:nvPr/>
                          </p:nvSpPr>
                          <p:spPr>
                            <a:xfrm>
                              <a:off x="47625" y="609600"/>
                              <a:ext cx="396240" cy="40957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楕円 273"/>
                            <p:cNvSpPr/>
                            <p:nvPr/>
                          </p:nvSpPr>
                          <p:spPr>
                            <a:xfrm>
                              <a:off x="47625" y="257175"/>
                              <a:ext cx="387296" cy="609600"/>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楕円 274"/>
                            <p:cNvSpPr/>
                            <p:nvPr/>
                          </p:nvSpPr>
                          <p:spPr>
                            <a:xfrm>
                              <a:off x="76200" y="85725"/>
                              <a:ext cx="311070" cy="390525"/>
                            </a:xfrm>
                            <a:prstGeom prst="ellipse">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54" name="楕円 275"/>
                        <p:cNvSpPr/>
                        <p:nvPr/>
                      </p:nvSpPr>
                      <p:spPr>
                        <a:xfrm>
                          <a:off x="66675" y="695325"/>
                          <a:ext cx="352425" cy="190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50" name="楕円 276"/>
                    <p:cNvSpPr/>
                    <p:nvPr/>
                  </p:nvSpPr>
                  <p:spPr>
                    <a:xfrm>
                      <a:off x="161925" y="85725"/>
                      <a:ext cx="142875" cy="13335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7" name="月 46"/>
                  <p:cNvSpPr/>
                  <p:nvPr/>
                </p:nvSpPr>
                <p:spPr>
                  <a:xfrm rot="19500000">
                    <a:off x="342900" y="285750"/>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月 47"/>
                  <p:cNvSpPr/>
                  <p:nvPr/>
                </p:nvSpPr>
                <p:spPr>
                  <a:xfrm rot="2100000" flipH="1">
                    <a:off x="19050" y="314325"/>
                    <a:ext cx="123825" cy="200025"/>
                  </a:xfrm>
                  <a:prstGeom prst="moon">
                    <a:avLst>
                      <a:gd name="adj" fmla="val 42295"/>
                    </a:avLst>
                  </a:prstGeom>
                  <a:solidFill>
                    <a:srgbClr val="FFFFCC"/>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5" name="楕円 279"/>
                <p:cNvSpPr/>
                <p:nvPr/>
              </p:nvSpPr>
              <p:spPr>
                <a:xfrm>
                  <a:off x="133350" y="276225"/>
                  <a:ext cx="205200" cy="236500"/>
                </a:xfrm>
                <a:prstGeom prst="ellipse">
                  <a:avLst/>
                </a:prstGeom>
                <a:solidFill>
                  <a:srgbClr val="FFFFC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3" name="楕円 280"/>
              <p:cNvSpPr/>
              <p:nvPr/>
            </p:nvSpPr>
            <p:spPr>
              <a:xfrm rot="21282981" flipH="1">
                <a:off x="104775" y="381000"/>
                <a:ext cx="262991" cy="594134"/>
              </a:xfrm>
              <a:prstGeom prst="ellipse">
                <a:avLst/>
              </a:prstGeom>
              <a:gradFill flip="none" rotWithShape="1">
                <a:gsLst>
                  <a:gs pos="0">
                    <a:srgbClr val="FF9933"/>
                  </a:gs>
                  <a:gs pos="9000">
                    <a:srgbClr val="FFFF99"/>
                  </a:gs>
                  <a:gs pos="45000">
                    <a:srgbClr val="FFFFCC"/>
                  </a:gs>
                </a:gsLst>
                <a:path path="circle">
                  <a:fillToRect l="100000" t="100000"/>
                </a:path>
                <a:tileRect r="-100000" b="-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pic>
        <p:nvPicPr>
          <p:cNvPr id="406" name="図 40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0308" y="5995615"/>
            <a:ext cx="2522583" cy="757585"/>
          </a:xfrm>
          <a:prstGeom prst="rect">
            <a:avLst/>
          </a:prstGeom>
          <a:noFill/>
          <a:ln>
            <a:noFill/>
          </a:ln>
        </p:spPr>
      </p:pic>
      <p:grpSp>
        <p:nvGrpSpPr>
          <p:cNvPr id="407" name="Group 2"/>
          <p:cNvGrpSpPr>
            <a:grpSpLocks noChangeAspect="1"/>
          </p:cNvGrpSpPr>
          <p:nvPr/>
        </p:nvGrpSpPr>
        <p:grpSpPr bwMode="auto">
          <a:xfrm>
            <a:off x="450506" y="6790147"/>
            <a:ext cx="4072511" cy="683133"/>
            <a:chOff x="1199" y="2265"/>
            <a:chExt cx="10125" cy="1605"/>
          </a:xfrm>
        </p:grpSpPr>
        <p:pic>
          <p:nvPicPr>
            <p:cNvPr id="4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9" y="2550"/>
              <a:ext cx="10125"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 name="Text Box 4"/>
            <p:cNvSpPr txBox="1">
              <a:spLocks noChangeAspect="1" noChangeArrowheads="1"/>
            </p:cNvSpPr>
            <p:nvPr/>
          </p:nvSpPr>
          <p:spPr bwMode="auto">
            <a:xfrm>
              <a:off x="1199" y="2265"/>
              <a:ext cx="770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ja-JP" sz="600" kern="100" dirty="0">
                  <a:effectLst/>
                  <a:latin typeface="+mn-ea"/>
                  <a:ea typeface="+mn-ea"/>
                  <a:cs typeface="Times New Roman"/>
                </a:rPr>
                <a:t>表</a:t>
              </a:r>
              <a:r>
                <a:rPr lang="en-US" sz="600" kern="100" dirty="0">
                  <a:effectLst/>
                  <a:latin typeface="+mn-ea"/>
                  <a:ea typeface="+mn-ea"/>
                  <a:cs typeface="Times New Roman"/>
                </a:rPr>
                <a:t>2</a:t>
              </a:r>
              <a:r>
                <a:rPr lang="ja-JP" sz="600" kern="100" dirty="0" err="1">
                  <a:effectLst/>
                  <a:latin typeface="+mn-ea"/>
                  <a:ea typeface="+mn-ea"/>
                  <a:cs typeface="Times New Roman"/>
                </a:rPr>
                <a:t>．</a:t>
              </a:r>
              <a:r>
                <a:rPr lang="ja-JP" sz="600" kern="100" dirty="0">
                  <a:effectLst/>
                  <a:latin typeface="+mn-ea"/>
                  <a:ea typeface="+mn-ea"/>
                  <a:cs typeface="Times New Roman"/>
                </a:rPr>
                <a:t>娩出後の子豚が各行動に要した時間</a:t>
              </a:r>
            </a:p>
          </p:txBody>
        </p:sp>
      </p:grpSp>
      <p:grpSp>
        <p:nvGrpSpPr>
          <p:cNvPr id="4" name="グループ化 3"/>
          <p:cNvGrpSpPr/>
          <p:nvPr/>
        </p:nvGrpSpPr>
        <p:grpSpPr>
          <a:xfrm>
            <a:off x="476672" y="5313040"/>
            <a:ext cx="4464496" cy="751349"/>
            <a:chOff x="476672" y="5432088"/>
            <a:chExt cx="4464496" cy="751349"/>
          </a:xfrm>
        </p:grpSpPr>
        <p:grpSp>
          <p:nvGrpSpPr>
            <p:cNvPr id="6" name="グループ化 5"/>
            <p:cNvGrpSpPr/>
            <p:nvPr/>
          </p:nvGrpSpPr>
          <p:grpSpPr>
            <a:xfrm>
              <a:off x="476672" y="5432088"/>
              <a:ext cx="4464496" cy="659016"/>
              <a:chOff x="620688" y="5832292"/>
              <a:chExt cx="4464496" cy="659016"/>
            </a:xfrm>
          </p:grpSpPr>
          <p:pic>
            <p:nvPicPr>
              <p:cNvPr id="388" name="図 387"/>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0688" y="5841997"/>
                <a:ext cx="445252" cy="480272"/>
              </a:xfrm>
              <a:prstGeom prst="rect">
                <a:avLst/>
              </a:prstGeom>
            </p:spPr>
          </p:pic>
          <p:pic>
            <p:nvPicPr>
              <p:cNvPr id="389" name="図 388"/>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97624" y="5855524"/>
                <a:ext cx="456599" cy="466745"/>
              </a:xfrm>
              <a:prstGeom prst="rect">
                <a:avLst/>
              </a:prstGeom>
            </p:spPr>
          </p:pic>
          <p:grpSp>
            <p:nvGrpSpPr>
              <p:cNvPr id="390" name="グループ化 389"/>
              <p:cNvGrpSpPr>
                <a:grpSpLocks noChangeAspect="1"/>
              </p:cNvGrpSpPr>
              <p:nvPr/>
            </p:nvGrpSpPr>
            <p:grpSpPr>
              <a:xfrm>
                <a:off x="1590624" y="5855524"/>
                <a:ext cx="2558456" cy="491774"/>
                <a:chOff x="235830" y="4316804"/>
                <a:chExt cx="10233823" cy="1967096"/>
              </a:xfrm>
            </p:grpSpPr>
            <p:pic>
              <p:nvPicPr>
                <p:cNvPr id="391" name="図 390"/>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5830" y="4316808"/>
                  <a:ext cx="1956832" cy="1879824"/>
                </a:xfrm>
                <a:prstGeom prst="rect">
                  <a:avLst/>
                </a:prstGeom>
              </p:spPr>
            </p:pic>
            <p:pic>
              <p:nvPicPr>
                <p:cNvPr id="392" name="図 391"/>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056498" y="4316808"/>
                  <a:ext cx="2040892" cy="1912492"/>
                </a:xfrm>
                <a:prstGeom prst="rect">
                  <a:avLst/>
                </a:prstGeom>
              </p:spPr>
            </p:pic>
            <p:pic>
              <p:nvPicPr>
                <p:cNvPr id="394" name="図 393"/>
                <p:cNvPicPr>
                  <a:picLocks noChangeAspect="1"/>
                </p:cNvPicPr>
                <p:nvPr/>
              </p:nvPicPr>
              <p:blipFill>
                <a:blip r:embed="rId16">
                  <a:extLst>
                    <a:ext uri="{BEBA8EAE-BF5A-486C-A8C5-ECC9F3942E4B}">
                      <a14:imgProps xmlns:a14="http://schemas.microsoft.com/office/drawing/2010/main">
                        <a14:imgLayer r:embed="rId1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54770" y="4316808"/>
                  <a:ext cx="1870816" cy="1967092"/>
                </a:xfrm>
                <a:prstGeom prst="rect">
                  <a:avLst/>
                </a:prstGeom>
              </p:spPr>
            </p:pic>
            <p:pic>
              <p:nvPicPr>
                <p:cNvPr id="393" name="図 392"/>
                <p:cNvPicPr>
                  <a:picLocks noChangeAspect="1"/>
                </p:cNvPicPr>
                <p:nvPr/>
              </p:nvPicPr>
              <p:blipFill>
                <a:blip r:embed="rId18">
                  <a:extLst>
                    <a:ext uri="{BEBA8EAE-BF5A-486C-A8C5-ECC9F3942E4B}">
                      <a14:imgProps xmlns:a14="http://schemas.microsoft.com/office/drawing/2010/main">
                        <a14:imgLayer r:embed="rId19">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468293" y="4325812"/>
                  <a:ext cx="1797452" cy="1958088"/>
                </a:xfrm>
                <a:prstGeom prst="rect">
                  <a:avLst/>
                </a:prstGeom>
              </p:spPr>
            </p:pic>
            <p:pic>
              <p:nvPicPr>
                <p:cNvPr id="395" name="図 394"/>
                <p:cNvPicPr>
                  <a:picLocks noChangeAspect="1"/>
                </p:cNvPicPr>
                <p:nvPr/>
              </p:nvPicPr>
              <p:blipFill>
                <a:blip r:embed="rId20">
                  <a:extLst>
                    <a:ext uri="{BEBA8EAE-BF5A-486C-A8C5-ECC9F3942E4B}">
                      <a14:imgProps xmlns:a14="http://schemas.microsoft.com/office/drawing/2010/main">
                        <a14:imgLayer r:embed="rId21">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013269" y="4316804"/>
                  <a:ext cx="1870816" cy="1963372"/>
                </a:xfrm>
                <a:prstGeom prst="rect">
                  <a:avLst/>
                </a:prstGeom>
              </p:spPr>
            </p:pic>
            <p:pic>
              <p:nvPicPr>
                <p:cNvPr id="396" name="図 395"/>
                <p:cNvPicPr>
                  <a:picLocks noChangeAspect="1"/>
                </p:cNvPicPr>
                <p:nvPr/>
              </p:nvPicPr>
              <p:blipFill>
                <a:blip r:embed="rId22">
                  <a:extLst>
                    <a:ext uri="{BEBA8EAE-BF5A-486C-A8C5-ECC9F3942E4B}">
                      <a14:imgProps xmlns:a14="http://schemas.microsoft.com/office/drawing/2010/main">
                        <a14:imgLayer r:embed="rId2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561041" y="4316804"/>
                  <a:ext cx="1908612" cy="1967092"/>
                </a:xfrm>
                <a:prstGeom prst="rect">
                  <a:avLst/>
                </a:prstGeom>
              </p:spPr>
            </p:pic>
          </p:grpSp>
          <p:pic>
            <p:nvPicPr>
              <p:cNvPr id="402" name="図 401"/>
              <p:cNvPicPr>
                <a:picLocks noChangeAspect="1"/>
              </p:cNvPicPr>
              <p:nvPr/>
            </p:nvPicPr>
            <p:blipFill>
              <a:blip r:embed="rId24">
                <a:extLst>
                  <a:ext uri="{BEBA8EAE-BF5A-486C-A8C5-ECC9F3942E4B}">
                    <a14:imgProps xmlns:a14="http://schemas.microsoft.com/office/drawing/2010/main">
                      <a14:imgLayer r:embed="rId2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194472" y="5832292"/>
                <a:ext cx="890712" cy="538238"/>
              </a:xfrm>
              <a:prstGeom prst="rect">
                <a:avLst/>
              </a:prstGeom>
            </p:spPr>
          </p:pic>
          <p:sp>
            <p:nvSpPr>
              <p:cNvPr id="2" name="テキスト ボックス 1"/>
              <p:cNvSpPr txBox="1"/>
              <p:nvPr/>
            </p:nvSpPr>
            <p:spPr>
              <a:xfrm>
                <a:off x="620713" y="6333648"/>
                <a:ext cx="445227" cy="92333"/>
              </a:xfrm>
              <a:prstGeom prst="rect">
                <a:avLst/>
              </a:prstGeom>
              <a:noFill/>
            </p:spPr>
            <p:txBody>
              <a:bodyPr wrap="square" lIns="0" tIns="0" rIns="0" bIns="0" rtlCol="0" anchor="t" anchorCtr="1">
                <a:spAutoFit/>
              </a:bodyPr>
              <a:lstStyle/>
              <a:p>
                <a:r>
                  <a:rPr kumimoji="1" lang="ja-JP" altLang="en-US" sz="600" dirty="0" smtClean="0"/>
                  <a:t>①娩出</a:t>
                </a:r>
                <a:endParaRPr kumimoji="1" lang="ja-JP" altLang="en-US" sz="600" dirty="0"/>
              </a:p>
            </p:txBody>
          </p:sp>
          <p:sp>
            <p:nvSpPr>
              <p:cNvPr id="403" name="テキスト ボックス 402"/>
              <p:cNvSpPr txBox="1"/>
              <p:nvPr/>
            </p:nvSpPr>
            <p:spPr>
              <a:xfrm>
                <a:off x="1097624" y="6347298"/>
                <a:ext cx="445227" cy="92333"/>
              </a:xfrm>
              <a:prstGeom prst="rect">
                <a:avLst/>
              </a:prstGeom>
              <a:noFill/>
            </p:spPr>
            <p:txBody>
              <a:bodyPr wrap="square" lIns="0" tIns="0" rIns="0" bIns="0" rtlCol="0" anchor="t" anchorCtr="1">
                <a:spAutoFit/>
              </a:bodyPr>
              <a:lstStyle/>
              <a:p>
                <a:r>
                  <a:rPr kumimoji="1" lang="ja-JP" altLang="en-US" sz="600" dirty="0" smtClean="0"/>
                  <a:t>②上体起こし</a:t>
                </a:r>
                <a:endParaRPr kumimoji="1" lang="ja-JP" altLang="en-US" sz="600" dirty="0"/>
              </a:p>
            </p:txBody>
          </p:sp>
          <p:sp>
            <p:nvSpPr>
              <p:cNvPr id="404" name="テキスト ボックス 403"/>
              <p:cNvSpPr txBox="1"/>
              <p:nvPr/>
            </p:nvSpPr>
            <p:spPr>
              <a:xfrm>
                <a:off x="2491219" y="6370530"/>
                <a:ext cx="445227" cy="92333"/>
              </a:xfrm>
              <a:prstGeom prst="rect">
                <a:avLst/>
              </a:prstGeom>
              <a:noFill/>
            </p:spPr>
            <p:txBody>
              <a:bodyPr wrap="square" lIns="0" tIns="0" rIns="0" bIns="0" rtlCol="0" anchor="t" anchorCtr="1">
                <a:spAutoFit/>
              </a:bodyPr>
              <a:lstStyle/>
              <a:p>
                <a:r>
                  <a:rPr kumimoji="1" lang="ja-JP" altLang="en-US" sz="600" dirty="0" smtClean="0"/>
                  <a:t>③旋回移動</a:t>
                </a:r>
                <a:endParaRPr kumimoji="1" lang="ja-JP" altLang="en-US" sz="600" dirty="0"/>
              </a:p>
            </p:txBody>
          </p:sp>
          <p:sp>
            <p:nvSpPr>
              <p:cNvPr id="405" name="テキスト ボックス 404"/>
              <p:cNvSpPr txBox="1"/>
              <p:nvPr/>
            </p:nvSpPr>
            <p:spPr>
              <a:xfrm>
                <a:off x="4423933" y="6398975"/>
                <a:ext cx="445227" cy="92333"/>
              </a:xfrm>
              <a:prstGeom prst="rect">
                <a:avLst/>
              </a:prstGeom>
              <a:noFill/>
            </p:spPr>
            <p:txBody>
              <a:bodyPr wrap="square" lIns="0" tIns="0" rIns="0" bIns="0" rtlCol="0" anchor="t" anchorCtr="1">
                <a:spAutoFit/>
              </a:bodyPr>
              <a:lstStyle/>
              <a:p>
                <a:r>
                  <a:rPr kumimoji="1" lang="ja-JP" altLang="en-US" sz="600" dirty="0" smtClean="0"/>
                  <a:t>④乳房到達</a:t>
                </a:r>
                <a:endParaRPr kumimoji="1" lang="ja-JP" altLang="en-US" sz="600" dirty="0"/>
              </a:p>
            </p:txBody>
          </p:sp>
          <p:cxnSp>
            <p:nvCxnSpPr>
              <p:cNvPr id="5" name="直線矢印コネクタ 4"/>
              <p:cNvCxnSpPr/>
              <p:nvPr/>
            </p:nvCxnSpPr>
            <p:spPr bwMode="auto">
              <a:xfrm>
                <a:off x="1004581" y="6249144"/>
                <a:ext cx="186085" cy="0"/>
              </a:xfrm>
              <a:prstGeom prst="straightConnector1">
                <a:avLst/>
              </a:prstGeom>
              <a:solidFill>
                <a:schemeClr val="accent1"/>
              </a:solidFill>
              <a:ln w="19050" cap="flat" cmpd="sng" algn="ctr">
                <a:solidFill>
                  <a:srgbClr val="FFFF00"/>
                </a:solidFill>
                <a:prstDash val="solid"/>
                <a:round/>
                <a:headEnd type="none" w="med" len="med"/>
                <a:tailEnd type="triangle" w="med" len="med"/>
              </a:ln>
              <a:effectLst/>
            </p:spPr>
          </p:cxnSp>
          <p:cxnSp>
            <p:nvCxnSpPr>
              <p:cNvPr id="408" name="直線矢印コネクタ 407"/>
              <p:cNvCxnSpPr/>
              <p:nvPr/>
            </p:nvCxnSpPr>
            <p:spPr bwMode="auto">
              <a:xfrm>
                <a:off x="1499251" y="6249144"/>
                <a:ext cx="186085" cy="0"/>
              </a:xfrm>
              <a:prstGeom prst="straightConnector1">
                <a:avLst/>
              </a:prstGeom>
              <a:solidFill>
                <a:schemeClr val="accent1"/>
              </a:solidFill>
              <a:ln w="19050" cap="flat" cmpd="sng" algn="ctr">
                <a:solidFill>
                  <a:srgbClr val="FFFF00"/>
                </a:solidFill>
                <a:prstDash val="solid"/>
                <a:round/>
                <a:headEnd type="none" w="med" len="med"/>
                <a:tailEnd type="triangle" w="med" len="med"/>
              </a:ln>
              <a:effectLst/>
            </p:spPr>
          </p:cxnSp>
          <p:cxnSp>
            <p:nvCxnSpPr>
              <p:cNvPr id="409" name="直線矢印コネクタ 408"/>
              <p:cNvCxnSpPr/>
              <p:nvPr/>
            </p:nvCxnSpPr>
            <p:spPr bwMode="auto">
              <a:xfrm>
                <a:off x="4116220" y="6256514"/>
                <a:ext cx="186085" cy="0"/>
              </a:xfrm>
              <a:prstGeom prst="straightConnector1">
                <a:avLst/>
              </a:prstGeom>
              <a:solidFill>
                <a:schemeClr val="accent1"/>
              </a:solidFill>
              <a:ln w="19050" cap="flat" cmpd="sng" algn="ctr">
                <a:solidFill>
                  <a:srgbClr val="FFFF00"/>
                </a:solidFill>
                <a:prstDash val="solid"/>
                <a:round/>
                <a:headEnd type="none" w="med" len="med"/>
                <a:tailEnd type="triangle" w="med" len="med"/>
              </a:ln>
              <a:effectLst/>
            </p:spPr>
          </p:cxnSp>
        </p:grpSp>
        <p:sp>
          <p:nvSpPr>
            <p:cNvPr id="3" name="テキスト ボックス 2"/>
            <p:cNvSpPr txBox="1"/>
            <p:nvPr/>
          </p:nvSpPr>
          <p:spPr>
            <a:xfrm>
              <a:off x="2016507" y="6091104"/>
              <a:ext cx="1376093" cy="92333"/>
            </a:xfrm>
            <a:prstGeom prst="rect">
              <a:avLst/>
            </a:prstGeom>
            <a:noFill/>
          </p:spPr>
          <p:txBody>
            <a:bodyPr wrap="square" lIns="0" tIns="0" rIns="0" bIns="0" rtlCol="0" anchor="ctr" anchorCtr="0">
              <a:spAutoFit/>
            </a:bodyPr>
            <a:lstStyle/>
            <a:p>
              <a:pPr algn="ctr"/>
              <a:r>
                <a:rPr kumimoji="1" lang="ja-JP" altLang="en-US" sz="600" dirty="0" smtClean="0"/>
                <a:t>図１</a:t>
              </a:r>
              <a:r>
                <a:rPr kumimoji="1" lang="en-US" altLang="ja-JP" sz="600" dirty="0" smtClean="0"/>
                <a:t>.</a:t>
              </a:r>
              <a:r>
                <a:rPr kumimoji="1" lang="ja-JP" altLang="en-US" sz="600" dirty="0" smtClean="0"/>
                <a:t>子豚が娩出後にとる行動</a:t>
              </a:r>
              <a:endParaRPr kumimoji="1" lang="ja-JP" altLang="en-US" sz="600" dirty="0"/>
            </a:p>
          </p:txBody>
        </p:sp>
      </p:grpSp>
      <p:grpSp>
        <p:nvGrpSpPr>
          <p:cNvPr id="412" name="Group 6"/>
          <p:cNvGrpSpPr>
            <a:grpSpLocks noChangeAspect="1"/>
          </p:cNvGrpSpPr>
          <p:nvPr/>
        </p:nvGrpSpPr>
        <p:grpSpPr bwMode="auto">
          <a:xfrm>
            <a:off x="484115" y="7545288"/>
            <a:ext cx="1863088" cy="652272"/>
            <a:chOff x="1424" y="5430"/>
            <a:chExt cx="4890" cy="1712"/>
          </a:xfrm>
        </p:grpSpPr>
        <p:pic>
          <p:nvPicPr>
            <p:cNvPr id="413" name="Picture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24" y="5717"/>
              <a:ext cx="4890" cy="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Text Box 8"/>
            <p:cNvSpPr txBox="1">
              <a:spLocks noChangeArrowheads="1"/>
            </p:cNvSpPr>
            <p:nvPr/>
          </p:nvSpPr>
          <p:spPr bwMode="auto">
            <a:xfrm>
              <a:off x="1424" y="5430"/>
              <a:ext cx="400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ja-JP" sz="600" kern="100" dirty="0">
                  <a:effectLst/>
                  <a:latin typeface="+mn-ea"/>
                  <a:ea typeface="+mn-ea"/>
                  <a:cs typeface="Times New Roman"/>
                </a:rPr>
                <a:t>表</a:t>
              </a:r>
              <a:r>
                <a:rPr lang="en-US" sz="600" kern="100" dirty="0">
                  <a:effectLst/>
                  <a:latin typeface="+mn-ea"/>
                  <a:ea typeface="+mn-ea"/>
                  <a:cs typeface="Times New Roman"/>
                </a:rPr>
                <a:t>3</a:t>
              </a:r>
              <a:r>
                <a:rPr lang="ja-JP" sz="600" kern="100" dirty="0" err="1">
                  <a:effectLst/>
                  <a:latin typeface="+mn-ea"/>
                  <a:ea typeface="+mn-ea"/>
                  <a:cs typeface="Times New Roman"/>
                </a:rPr>
                <a:t>．</a:t>
              </a:r>
              <a:r>
                <a:rPr lang="ja-JP" sz="600" kern="100" dirty="0">
                  <a:effectLst/>
                  <a:latin typeface="+mn-ea"/>
                  <a:ea typeface="+mn-ea"/>
                  <a:cs typeface="Times New Roman"/>
                </a:rPr>
                <a:t>娩出子豚の乳房到達所要時間別割合</a:t>
              </a:r>
            </a:p>
          </p:txBody>
        </p:sp>
      </p:grpSp>
      <p:grpSp>
        <p:nvGrpSpPr>
          <p:cNvPr id="415" name="グループ化 414"/>
          <p:cNvGrpSpPr>
            <a:grpSpLocks noChangeAspect="1"/>
          </p:cNvGrpSpPr>
          <p:nvPr/>
        </p:nvGrpSpPr>
        <p:grpSpPr>
          <a:xfrm>
            <a:off x="3795959" y="6033120"/>
            <a:ext cx="2280296" cy="777620"/>
            <a:chOff x="0" y="0"/>
            <a:chExt cx="3800475" cy="1296366"/>
          </a:xfrm>
        </p:grpSpPr>
        <p:sp>
          <p:nvSpPr>
            <p:cNvPr id="416" name="Text Box 8"/>
            <p:cNvSpPr txBox="1">
              <a:spLocks noChangeArrowheads="1"/>
            </p:cNvSpPr>
            <p:nvPr/>
          </p:nvSpPr>
          <p:spPr bwMode="auto">
            <a:xfrm>
              <a:off x="31805" y="0"/>
              <a:ext cx="3466769"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ja-JP" sz="500" kern="100" dirty="0">
                  <a:effectLst/>
                  <a:latin typeface="+mj-ea"/>
                  <a:ea typeface="+mj-ea"/>
                  <a:cs typeface="Times New Roman"/>
                </a:rPr>
                <a:t>表</a:t>
              </a:r>
              <a:r>
                <a:rPr lang="en-US" sz="500" kern="100" dirty="0">
                  <a:effectLst/>
                  <a:latin typeface="+mj-ea"/>
                  <a:ea typeface="+mj-ea"/>
                  <a:cs typeface="Times New Roman"/>
                </a:rPr>
                <a:t>4</a:t>
              </a:r>
              <a:r>
                <a:rPr lang="ja-JP" sz="500" kern="100" dirty="0" err="1">
                  <a:effectLst/>
                  <a:latin typeface="+mj-ea"/>
                  <a:ea typeface="+mj-ea"/>
                  <a:cs typeface="Times New Roman"/>
                </a:rPr>
                <a:t>．</a:t>
              </a:r>
              <a:r>
                <a:rPr lang="ja-JP" sz="500" kern="100" dirty="0">
                  <a:effectLst/>
                  <a:latin typeface="+mj-ea"/>
                  <a:ea typeface="+mj-ea"/>
                  <a:cs typeface="Times New Roman"/>
                </a:rPr>
                <a:t>腹単位平均乳房到達時間別の生後</a:t>
              </a:r>
              <a:r>
                <a:rPr lang="en-US" sz="500" kern="100" dirty="0">
                  <a:effectLst/>
                  <a:latin typeface="+mj-ea"/>
                  <a:ea typeface="+mj-ea"/>
                  <a:cs typeface="Times New Roman"/>
                </a:rPr>
                <a:t>1</a:t>
              </a:r>
              <a:r>
                <a:rPr lang="ja-JP" sz="500" kern="100" dirty="0">
                  <a:effectLst/>
                  <a:latin typeface="+mj-ea"/>
                  <a:ea typeface="+mj-ea"/>
                  <a:cs typeface="Times New Roman"/>
                </a:rPr>
                <a:t>週間の子豚損耗率</a:t>
              </a:r>
            </a:p>
          </p:txBody>
        </p:sp>
        <p:pic>
          <p:nvPicPr>
            <p:cNvPr id="417" name="図 41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0" y="190831"/>
              <a:ext cx="3800475" cy="1105535"/>
            </a:xfrm>
            <a:prstGeom prst="rect">
              <a:avLst/>
            </a:prstGeom>
            <a:noFill/>
            <a:ln>
              <a:noFill/>
            </a:ln>
          </p:spPr>
        </p:pic>
      </p:grpSp>
      <p:sp>
        <p:nvSpPr>
          <p:cNvPr id="7" name="テキスト ボックス 6"/>
          <p:cNvSpPr txBox="1"/>
          <p:nvPr/>
        </p:nvSpPr>
        <p:spPr>
          <a:xfrm>
            <a:off x="3147536" y="8136000"/>
            <a:ext cx="2225680" cy="92333"/>
          </a:xfrm>
          <a:prstGeom prst="rect">
            <a:avLst/>
          </a:prstGeom>
          <a:noFill/>
        </p:spPr>
        <p:txBody>
          <a:bodyPr wrap="square" lIns="0" tIns="0" rIns="0" bIns="0" rtlCol="0" anchor="ctr" anchorCtr="0">
            <a:spAutoFit/>
          </a:bodyPr>
          <a:lstStyle/>
          <a:p>
            <a:pPr algn="ctr"/>
            <a:r>
              <a:rPr kumimoji="1" lang="ja-JP" altLang="en-US" sz="600" dirty="0" smtClean="0"/>
              <a:t>図</a:t>
            </a:r>
            <a:r>
              <a:rPr kumimoji="1" lang="en-US" altLang="ja-JP" sz="600" dirty="0" smtClean="0"/>
              <a:t>2</a:t>
            </a:r>
            <a:r>
              <a:rPr lang="ja-JP" altLang="en-US" sz="600" dirty="0" err="1" smtClean="0"/>
              <a:t>．</a:t>
            </a:r>
            <a:r>
              <a:rPr lang="ja-JP" altLang="en-US" sz="600" dirty="0"/>
              <a:t>乳房到達に</a:t>
            </a:r>
            <a:r>
              <a:rPr lang="en-US" altLang="ja-JP" sz="600" dirty="0"/>
              <a:t>30</a:t>
            </a:r>
            <a:r>
              <a:rPr lang="ja-JP" altLang="en-US" sz="600" dirty="0"/>
              <a:t>分以上かかった子豚の到達時間別要因割合</a:t>
            </a:r>
            <a:endParaRPr kumimoji="1" lang="ja-JP" altLang="en-US" sz="600" dirty="0"/>
          </a:p>
        </p:txBody>
      </p:sp>
      <p:grpSp>
        <p:nvGrpSpPr>
          <p:cNvPr id="422" name="グループ化 421"/>
          <p:cNvGrpSpPr>
            <a:grpSpLocks noChangeAspect="1"/>
          </p:cNvGrpSpPr>
          <p:nvPr/>
        </p:nvGrpSpPr>
        <p:grpSpPr>
          <a:xfrm>
            <a:off x="4797152" y="7545288"/>
            <a:ext cx="1160762" cy="192881"/>
            <a:chOff x="0" y="0"/>
            <a:chExt cx="2905125" cy="476249"/>
          </a:xfrm>
        </p:grpSpPr>
        <p:grpSp>
          <p:nvGrpSpPr>
            <p:cNvPr id="423" name="グループ化 422"/>
            <p:cNvGrpSpPr/>
            <p:nvPr/>
          </p:nvGrpSpPr>
          <p:grpSpPr>
            <a:xfrm>
              <a:off x="0" y="0"/>
              <a:ext cx="2905125" cy="209550"/>
              <a:chOff x="0" y="0"/>
              <a:chExt cx="2905125" cy="209550"/>
            </a:xfrm>
          </p:grpSpPr>
          <p:sp>
            <p:nvSpPr>
              <p:cNvPr id="427" name="正方形/長方形 426"/>
              <p:cNvSpPr/>
              <p:nvPr/>
            </p:nvSpPr>
            <p:spPr>
              <a:xfrm>
                <a:off x="0" y="0"/>
                <a:ext cx="600075" cy="209550"/>
              </a:xfrm>
              <a:prstGeom prst="rect">
                <a:avLst/>
              </a:prstGeom>
              <a:solidFill>
                <a:srgbClr val="FFFF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28" name="テキスト ボックス 45"/>
              <p:cNvSpPr txBox="1"/>
              <p:nvPr/>
            </p:nvSpPr>
            <p:spPr>
              <a:xfrm>
                <a:off x="628650" y="0"/>
                <a:ext cx="2276475"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dirty="0"/>
                  <a:t>・・・母豚の落ち着きない行動による到達阻害</a:t>
                </a:r>
              </a:p>
            </p:txBody>
          </p:sp>
        </p:grpSp>
        <p:grpSp>
          <p:nvGrpSpPr>
            <p:cNvPr id="424" name="グループ化 423"/>
            <p:cNvGrpSpPr/>
            <p:nvPr/>
          </p:nvGrpSpPr>
          <p:grpSpPr>
            <a:xfrm>
              <a:off x="9525" y="257174"/>
              <a:ext cx="2867025" cy="219075"/>
              <a:chOff x="9525" y="257174"/>
              <a:chExt cx="2867025" cy="219075"/>
            </a:xfrm>
          </p:grpSpPr>
          <p:sp>
            <p:nvSpPr>
              <p:cNvPr id="425" name="正方形/長方形 424"/>
              <p:cNvSpPr/>
              <p:nvPr/>
            </p:nvSpPr>
            <p:spPr>
              <a:xfrm>
                <a:off x="9525" y="257175"/>
                <a:ext cx="600075" cy="209550"/>
              </a:xfrm>
              <a:prstGeom prst="rect">
                <a:avLst/>
              </a:prstGeom>
              <a:solidFill>
                <a:srgbClr val="FF66FF"/>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26" name="テキスト ボックス 43"/>
              <p:cNvSpPr txBox="1"/>
              <p:nvPr/>
            </p:nvSpPr>
            <p:spPr>
              <a:xfrm>
                <a:off x="638175" y="257174"/>
                <a:ext cx="2238375"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dirty="0"/>
                  <a:t>・・・生時虚弱で保温設備下で長時間不動</a:t>
                </a:r>
              </a:p>
            </p:txBody>
          </p:sp>
        </p:grpSp>
      </p:grpSp>
      <p:grpSp>
        <p:nvGrpSpPr>
          <p:cNvPr id="8" name="グループ化 7"/>
          <p:cNvGrpSpPr/>
          <p:nvPr/>
        </p:nvGrpSpPr>
        <p:grpSpPr>
          <a:xfrm>
            <a:off x="2276872" y="7357962"/>
            <a:ext cx="3856110" cy="907406"/>
            <a:chOff x="2276872" y="7357962"/>
            <a:chExt cx="3856110" cy="907406"/>
          </a:xfrm>
        </p:grpSpPr>
        <p:grpSp>
          <p:nvGrpSpPr>
            <p:cNvPr id="418" name="グループ化 417"/>
            <p:cNvGrpSpPr>
              <a:grpSpLocks noChangeAspect="1"/>
            </p:cNvGrpSpPr>
            <p:nvPr/>
          </p:nvGrpSpPr>
          <p:grpSpPr>
            <a:xfrm>
              <a:off x="2276872" y="7357962"/>
              <a:ext cx="2741559" cy="907406"/>
              <a:chOff x="0" y="0"/>
              <a:chExt cx="5495925" cy="1819052"/>
            </a:xfrm>
          </p:grpSpPr>
          <p:graphicFrame>
            <p:nvGraphicFramePr>
              <p:cNvPr id="419" name="グラフ 418"/>
              <p:cNvGraphicFramePr>
                <a:graphicFrameLocks noChangeAspect="1"/>
              </p:cNvGraphicFramePr>
              <p:nvPr>
                <p:extLst>
                  <p:ext uri="{D42A27DB-BD31-4B8C-83A1-F6EECF244321}">
                    <p14:modId xmlns:p14="http://schemas.microsoft.com/office/powerpoint/2010/main" val="1709971162"/>
                  </p:ext>
                </p:extLst>
              </p:nvPr>
            </p:nvGraphicFramePr>
            <p:xfrm>
              <a:off x="0" y="19053"/>
              <a:ext cx="2087617" cy="1799999"/>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420" name="グラフ 419"/>
              <p:cNvGraphicFramePr/>
              <p:nvPr>
                <p:extLst>
                  <p:ext uri="{D42A27DB-BD31-4B8C-83A1-F6EECF244321}">
                    <p14:modId xmlns:p14="http://schemas.microsoft.com/office/powerpoint/2010/main" val="2950703754"/>
                  </p:ext>
                </p:extLst>
              </p:nvPr>
            </p:nvGraphicFramePr>
            <p:xfrm>
              <a:off x="1504951" y="0"/>
              <a:ext cx="2352674" cy="1804989"/>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421" name="グラフ 420"/>
              <p:cNvGraphicFramePr/>
              <p:nvPr>
                <p:extLst>
                  <p:ext uri="{D42A27DB-BD31-4B8C-83A1-F6EECF244321}">
                    <p14:modId xmlns:p14="http://schemas.microsoft.com/office/powerpoint/2010/main" val="392014910"/>
                  </p:ext>
                </p:extLst>
              </p:nvPr>
            </p:nvGraphicFramePr>
            <p:xfrm>
              <a:off x="3105150" y="2"/>
              <a:ext cx="2390775" cy="1804987"/>
            </p:xfrm>
            <a:graphic>
              <a:graphicData uri="http://schemas.openxmlformats.org/drawingml/2006/chart">
                <c:chart xmlns:c="http://schemas.openxmlformats.org/drawingml/2006/chart" xmlns:r="http://schemas.openxmlformats.org/officeDocument/2006/relationships" r:id="rId30"/>
              </a:graphicData>
            </a:graphic>
          </p:graphicFrame>
        </p:grpSp>
        <p:grpSp>
          <p:nvGrpSpPr>
            <p:cNvPr id="429" name="グループ化 428"/>
            <p:cNvGrpSpPr>
              <a:grpSpLocks noChangeAspect="1"/>
            </p:cNvGrpSpPr>
            <p:nvPr/>
          </p:nvGrpSpPr>
          <p:grpSpPr>
            <a:xfrm>
              <a:off x="4797152" y="7761312"/>
              <a:ext cx="1335830" cy="189023"/>
              <a:chOff x="0" y="0"/>
              <a:chExt cx="3343275" cy="466725"/>
            </a:xfrm>
          </p:grpSpPr>
          <p:grpSp>
            <p:nvGrpSpPr>
              <p:cNvPr id="430" name="グループ化 429"/>
              <p:cNvGrpSpPr/>
              <p:nvPr/>
            </p:nvGrpSpPr>
            <p:grpSpPr>
              <a:xfrm>
                <a:off x="0" y="0"/>
                <a:ext cx="2676525" cy="219075"/>
                <a:chOff x="0" y="0"/>
                <a:chExt cx="2676525" cy="219075"/>
              </a:xfrm>
            </p:grpSpPr>
            <p:sp>
              <p:nvSpPr>
                <p:cNvPr id="434" name="正方形/長方形 433"/>
                <p:cNvSpPr/>
                <p:nvPr/>
              </p:nvSpPr>
              <p:spPr>
                <a:xfrm>
                  <a:off x="0" y="0"/>
                  <a:ext cx="600075" cy="209550"/>
                </a:xfrm>
                <a:prstGeom prst="rect">
                  <a:avLst/>
                </a:prstGeom>
                <a:solidFill>
                  <a:srgbClr val="99FF33"/>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5" name="テキスト ボックス 39"/>
                <p:cNvSpPr txBox="1"/>
                <p:nvPr/>
              </p:nvSpPr>
              <p:spPr>
                <a:xfrm>
                  <a:off x="628650" y="9525"/>
                  <a:ext cx="2047875"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dirty="0"/>
                    <a:t>・・・母豚の背面～頭方向への徘徊</a:t>
                  </a:r>
                </a:p>
              </p:txBody>
            </p:sp>
          </p:grpSp>
          <p:grpSp>
            <p:nvGrpSpPr>
              <p:cNvPr id="431" name="グループ化 430"/>
              <p:cNvGrpSpPr/>
              <p:nvPr/>
            </p:nvGrpSpPr>
            <p:grpSpPr>
              <a:xfrm>
                <a:off x="0" y="257175"/>
                <a:ext cx="3343275" cy="209550"/>
                <a:chOff x="0" y="257175"/>
                <a:chExt cx="3343275" cy="209550"/>
              </a:xfrm>
            </p:grpSpPr>
            <p:sp>
              <p:nvSpPr>
                <p:cNvPr id="432" name="正方形/長方形 431"/>
                <p:cNvSpPr/>
                <p:nvPr/>
              </p:nvSpPr>
              <p:spPr>
                <a:xfrm>
                  <a:off x="0" y="257175"/>
                  <a:ext cx="600075" cy="209550"/>
                </a:xfrm>
                <a:prstGeom prst="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3" name="テキスト ボックス 37"/>
                <p:cNvSpPr txBox="1"/>
                <p:nvPr/>
              </p:nvSpPr>
              <p:spPr>
                <a:xfrm>
                  <a:off x="628650" y="266699"/>
                  <a:ext cx="2714625" cy="200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dirty="0"/>
                    <a:t>・・・生時虚弱で保温設備のない場所で長時間不動</a:t>
                  </a:r>
                </a:p>
              </p:txBody>
            </p:sp>
          </p:grpSp>
        </p:grpSp>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ja-JP" altLang="en-US" sz="85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ja-JP" altLang="en-US" sz="85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1308</TotalTime>
  <Words>616</Words>
  <Application>Microsoft Office PowerPoint</Application>
  <PresentationFormat>A4 210 x 297 mm</PresentationFormat>
  <Paragraphs>37</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標準デザイン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食味のよいヤマブシタケの栽培方法と水煮加工</dc:title>
  <dc:creator>LiaisonOffice</dc:creator>
  <cp:lastModifiedBy>Chabo</cp:lastModifiedBy>
  <cp:revision>145</cp:revision>
  <dcterms:created xsi:type="dcterms:W3CDTF">2007-08-26T01:43:18Z</dcterms:created>
  <dcterms:modified xsi:type="dcterms:W3CDTF">2021-01-09T08:46:55Z</dcterms:modified>
</cp:coreProperties>
</file>